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 id="2147483653" r:id="rId2"/>
    <p:sldMasterId id="2147483840" r:id="rId3"/>
  </p:sldMasterIdLst>
  <p:notesMasterIdLst>
    <p:notesMasterId r:id="rId17"/>
  </p:notesMasterIdLst>
  <p:sldIdLst>
    <p:sldId id="256" r:id="rId4"/>
    <p:sldId id="261" r:id="rId5"/>
    <p:sldId id="340" r:id="rId6"/>
    <p:sldId id="344" r:id="rId7"/>
    <p:sldId id="274" r:id="rId8"/>
    <p:sldId id="337" r:id="rId9"/>
    <p:sldId id="272" r:id="rId10"/>
    <p:sldId id="339" r:id="rId11"/>
    <p:sldId id="338" r:id="rId12"/>
    <p:sldId id="341" r:id="rId13"/>
    <p:sldId id="263" r:id="rId14"/>
    <p:sldId id="343" r:id="rId15"/>
    <p:sldId id="270"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3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9E9315-58D3-4B0C-B7B5-AF1DF3D858B3}" type="doc">
      <dgm:prSet loTypeId="urn:diagrams.loki3.com/VaryingWidthList" loCatId="list" qsTypeId="urn:microsoft.com/office/officeart/2005/8/quickstyle/simple1" qsCatId="simple" csTypeId="urn:microsoft.com/office/officeart/2005/8/colors/accent1_2" csCatId="accent1" phldr="1"/>
      <dgm:spPr/>
    </dgm:pt>
    <dgm:pt modelId="{A87AC6E3-890B-459F-9BC5-AD4CB6F6EAEE}">
      <dgm:prSet phldrT="[Text]" custT="1"/>
      <dgm:spPr/>
      <dgm:t>
        <a:bodyPr/>
        <a:lstStyle/>
        <a:p>
          <a:pPr algn="just">
            <a:buFont typeface="Arial" panose="020B0604020202020204" pitchFamily="34" charset="0"/>
            <a:buChar char="•"/>
          </a:pPr>
          <a:r>
            <a:rPr lang="en-US" sz="2000" b="0" i="0" dirty="0">
              <a:solidFill>
                <a:srgbClr val="000000"/>
              </a:solidFill>
              <a:effectLst/>
              <a:latin typeface="+mn-lt"/>
            </a:rPr>
            <a:t>1.To implement state related query the REST Headers are required which is a clumsy work</a:t>
          </a:r>
          <a:endParaRPr lang="en-IN" sz="2000" dirty="0">
            <a:latin typeface="+mn-lt"/>
          </a:endParaRPr>
        </a:p>
      </dgm:t>
    </dgm:pt>
    <dgm:pt modelId="{FCE01519-2D4D-4636-986A-174E6BD40C61}" type="parTrans" cxnId="{A361678E-7582-4A35-9F2B-BA9C9D140166}">
      <dgm:prSet/>
      <dgm:spPr/>
      <dgm:t>
        <a:bodyPr/>
        <a:lstStyle/>
        <a:p>
          <a:endParaRPr lang="en-IN"/>
        </a:p>
      </dgm:t>
    </dgm:pt>
    <dgm:pt modelId="{CD987894-2E19-4E0F-B853-7A8266DA731E}" type="sibTrans" cxnId="{A361678E-7582-4A35-9F2B-BA9C9D140166}">
      <dgm:prSet/>
      <dgm:spPr/>
      <dgm:t>
        <a:bodyPr/>
        <a:lstStyle/>
        <a:p>
          <a:endParaRPr lang="en-IN"/>
        </a:p>
      </dgm:t>
    </dgm:pt>
    <dgm:pt modelId="{70456269-94E5-47D0-9154-745B3C0AD440}">
      <dgm:prSet phldrT="[Text]" custT="1"/>
      <dgm:spPr/>
      <dgm:t>
        <a:bodyPr/>
        <a:lstStyle/>
        <a:p>
          <a:pPr algn="just">
            <a:buFont typeface="Arial" panose="020B0604020202020204" pitchFamily="34" charset="0"/>
            <a:buChar char="•"/>
          </a:pPr>
          <a:r>
            <a:rPr lang="en-US" sz="2000" b="0" i="0" dirty="0">
              <a:solidFill>
                <a:srgbClr val="000000"/>
              </a:solidFill>
              <a:effectLst/>
              <a:latin typeface="+mn-lt"/>
            </a:rPr>
            <a:t>2.The PUT and DELETE operations are not usable through firewalls or in some browsers.</a:t>
          </a:r>
          <a:endParaRPr lang="en-IN" sz="2000" dirty="0">
            <a:latin typeface="+mn-lt"/>
          </a:endParaRPr>
        </a:p>
      </dgm:t>
    </dgm:pt>
    <dgm:pt modelId="{4B9A4FD9-0A04-40CE-A160-B149D78B8DDA}" type="parTrans" cxnId="{AE01E90B-63B2-474D-B1C9-F4610EF73F20}">
      <dgm:prSet/>
      <dgm:spPr/>
      <dgm:t>
        <a:bodyPr/>
        <a:lstStyle/>
        <a:p>
          <a:endParaRPr lang="en-IN"/>
        </a:p>
      </dgm:t>
    </dgm:pt>
    <dgm:pt modelId="{21E70B79-D4F5-4A01-B7E4-7E354690D455}" type="sibTrans" cxnId="{AE01E90B-63B2-474D-B1C9-F4610EF73F20}">
      <dgm:prSet/>
      <dgm:spPr/>
      <dgm:t>
        <a:bodyPr/>
        <a:lstStyle/>
        <a:p>
          <a:endParaRPr lang="en-IN"/>
        </a:p>
      </dgm:t>
    </dgm:pt>
    <dgm:pt modelId="{3E26A094-DFBD-4A01-B89C-9F9317D35F6A}" type="pres">
      <dgm:prSet presAssocID="{559E9315-58D3-4B0C-B7B5-AF1DF3D858B3}" presName="Name0" presStyleCnt="0">
        <dgm:presLayoutVars>
          <dgm:resizeHandles/>
        </dgm:presLayoutVars>
      </dgm:prSet>
      <dgm:spPr/>
    </dgm:pt>
    <dgm:pt modelId="{E60768B3-8D5E-4525-A181-4CD0098A73CE}" type="pres">
      <dgm:prSet presAssocID="{A87AC6E3-890B-459F-9BC5-AD4CB6F6EAEE}" presName="text" presStyleLbl="node1" presStyleIdx="0" presStyleCnt="2" custScaleX="118281" custScaleY="41655" custLinFactNeighborX="-17680" custLinFactNeighborY="-24694">
        <dgm:presLayoutVars>
          <dgm:bulletEnabled val="1"/>
        </dgm:presLayoutVars>
      </dgm:prSet>
      <dgm:spPr/>
    </dgm:pt>
    <dgm:pt modelId="{524DB824-31F1-48A3-ACCC-F448D4DB336F}" type="pres">
      <dgm:prSet presAssocID="{CD987894-2E19-4E0F-B853-7A8266DA731E}" presName="space" presStyleCnt="0"/>
      <dgm:spPr/>
    </dgm:pt>
    <dgm:pt modelId="{BDEC04CF-6A44-444A-9DF4-8E1260ABEBB9}" type="pres">
      <dgm:prSet presAssocID="{70456269-94E5-47D0-9154-745B3C0AD440}" presName="text" presStyleLbl="node1" presStyleIdx="1" presStyleCnt="2" custScaleX="157655" custScaleY="48466" custLinFactNeighborX="23356" custLinFactNeighborY="26142">
        <dgm:presLayoutVars>
          <dgm:bulletEnabled val="1"/>
        </dgm:presLayoutVars>
      </dgm:prSet>
      <dgm:spPr/>
    </dgm:pt>
  </dgm:ptLst>
  <dgm:cxnLst>
    <dgm:cxn modelId="{AE01E90B-63B2-474D-B1C9-F4610EF73F20}" srcId="{559E9315-58D3-4B0C-B7B5-AF1DF3D858B3}" destId="{70456269-94E5-47D0-9154-745B3C0AD440}" srcOrd="1" destOrd="0" parTransId="{4B9A4FD9-0A04-40CE-A160-B149D78B8DDA}" sibTransId="{21E70B79-D4F5-4A01-B7E4-7E354690D455}"/>
    <dgm:cxn modelId="{6A3ED86C-D6DE-4324-BD92-61A8028B67D9}" type="presOf" srcId="{70456269-94E5-47D0-9154-745B3C0AD440}" destId="{BDEC04CF-6A44-444A-9DF4-8E1260ABEBB9}" srcOrd="0" destOrd="0" presId="urn:diagrams.loki3.com/VaryingWidthList"/>
    <dgm:cxn modelId="{7704DA55-FD58-458F-8843-B63994F0D549}" type="presOf" srcId="{A87AC6E3-890B-459F-9BC5-AD4CB6F6EAEE}" destId="{E60768B3-8D5E-4525-A181-4CD0098A73CE}" srcOrd="0" destOrd="0" presId="urn:diagrams.loki3.com/VaryingWidthList"/>
    <dgm:cxn modelId="{A361678E-7582-4A35-9F2B-BA9C9D140166}" srcId="{559E9315-58D3-4B0C-B7B5-AF1DF3D858B3}" destId="{A87AC6E3-890B-459F-9BC5-AD4CB6F6EAEE}" srcOrd="0" destOrd="0" parTransId="{FCE01519-2D4D-4636-986A-174E6BD40C61}" sibTransId="{CD987894-2E19-4E0F-B853-7A8266DA731E}"/>
    <dgm:cxn modelId="{D61D8ABF-EF91-4C5B-B749-178CCB28BDA8}" type="presOf" srcId="{559E9315-58D3-4B0C-B7B5-AF1DF3D858B3}" destId="{3E26A094-DFBD-4A01-B89C-9F9317D35F6A}" srcOrd="0" destOrd="0" presId="urn:diagrams.loki3.com/VaryingWidthList"/>
    <dgm:cxn modelId="{4BF8273D-4FA0-479A-A96C-F7E0096E39BF}" type="presParOf" srcId="{3E26A094-DFBD-4A01-B89C-9F9317D35F6A}" destId="{E60768B3-8D5E-4525-A181-4CD0098A73CE}" srcOrd="0" destOrd="0" presId="urn:diagrams.loki3.com/VaryingWidthList"/>
    <dgm:cxn modelId="{582FC56C-3058-4E10-9C0E-1373937052E9}" type="presParOf" srcId="{3E26A094-DFBD-4A01-B89C-9F9317D35F6A}" destId="{524DB824-31F1-48A3-ACCC-F448D4DB336F}" srcOrd="1" destOrd="0" presId="urn:diagrams.loki3.com/VaryingWidthList"/>
    <dgm:cxn modelId="{36CE1AD7-00D5-432C-AED5-B14906DAB5FE}" type="presParOf" srcId="{3E26A094-DFBD-4A01-B89C-9F9317D35F6A}" destId="{BDEC04CF-6A44-444A-9DF4-8E1260ABEBB9}" srcOrd="2" destOrd="0" presId="urn:diagrams.loki3.com/VaryingWidth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F0703D-E5C9-4A6B-B88F-9726A1F856C9}" type="doc">
      <dgm:prSet loTypeId="urn:diagrams.loki3.com/VaryingWidthList" loCatId="list" qsTypeId="urn:microsoft.com/office/officeart/2005/8/quickstyle/simple1" qsCatId="simple" csTypeId="urn:microsoft.com/office/officeart/2005/8/colors/accent1_2" csCatId="accent1" phldr="1"/>
      <dgm:spPr/>
    </dgm:pt>
    <dgm:pt modelId="{0ACA1B69-8E54-43C3-80E4-E4CF3E9C1DFF}">
      <dgm:prSet phldrT="[Text]" custT="1"/>
      <dgm:spPr/>
      <dgm:t>
        <a:bodyPr/>
        <a:lstStyle/>
        <a:p>
          <a:pPr>
            <a:buFont typeface="Arial" panose="020B0604020202020204" pitchFamily="34" charset="0"/>
            <a:buChar char="•"/>
          </a:pPr>
          <a:r>
            <a:rPr lang="en-US" sz="2000" b="0" i="0" dirty="0"/>
            <a:t>1.They are simpler and flexible to implement</a:t>
          </a:r>
          <a:endParaRPr lang="en-IN" sz="2000" dirty="0"/>
        </a:p>
      </dgm:t>
    </dgm:pt>
    <dgm:pt modelId="{7EBDC668-D6C8-4301-8371-2643CBC9789A}" type="parTrans" cxnId="{00CCFA79-782D-435B-9E9F-CED30944B523}">
      <dgm:prSet/>
      <dgm:spPr/>
      <dgm:t>
        <a:bodyPr/>
        <a:lstStyle/>
        <a:p>
          <a:endParaRPr lang="en-IN"/>
        </a:p>
      </dgm:t>
    </dgm:pt>
    <dgm:pt modelId="{3C3FCBA4-3D5C-48B4-BCFD-F87836178EEE}" type="sibTrans" cxnId="{00CCFA79-782D-435B-9E9F-CED30944B523}">
      <dgm:prSet/>
      <dgm:spPr/>
      <dgm:t>
        <a:bodyPr/>
        <a:lstStyle/>
        <a:p>
          <a:endParaRPr lang="en-IN"/>
        </a:p>
      </dgm:t>
    </dgm:pt>
    <dgm:pt modelId="{262BCB4B-A76D-44F7-8283-2CB3CFF711F1}">
      <dgm:prSet phldrT="[Text]" custT="1"/>
      <dgm:spPr/>
      <dgm:t>
        <a:bodyPr/>
        <a:lstStyle/>
        <a:p>
          <a:pPr>
            <a:buFont typeface="Arial" panose="020B0604020202020204" pitchFamily="34" charset="0"/>
            <a:buChar char="•"/>
          </a:pPr>
          <a:r>
            <a:rPr lang="en-US" sz="2000" b="0" i="0" dirty="0"/>
            <a:t>2.It supports greater variety of data formats e.g. JSON, XML, YAML, etc.</a:t>
          </a:r>
          <a:endParaRPr lang="en-IN" sz="2000" dirty="0"/>
        </a:p>
      </dgm:t>
    </dgm:pt>
    <dgm:pt modelId="{9C2D85E8-F1BE-4C6C-A1D9-625962033121}" type="parTrans" cxnId="{8843E469-594D-48C7-A345-6214DD102F04}">
      <dgm:prSet/>
      <dgm:spPr/>
      <dgm:t>
        <a:bodyPr/>
        <a:lstStyle/>
        <a:p>
          <a:endParaRPr lang="en-IN"/>
        </a:p>
      </dgm:t>
    </dgm:pt>
    <dgm:pt modelId="{50E37CDD-9B6F-42F1-9A28-F8B5AF9DA3F4}" type="sibTrans" cxnId="{8843E469-594D-48C7-A345-6214DD102F04}">
      <dgm:prSet/>
      <dgm:spPr/>
      <dgm:t>
        <a:bodyPr/>
        <a:lstStyle/>
        <a:p>
          <a:endParaRPr lang="en-IN"/>
        </a:p>
      </dgm:t>
    </dgm:pt>
    <dgm:pt modelId="{B303EF27-65FD-4A9F-BA45-68C7CCBEAEF9}">
      <dgm:prSet phldrT="[Text]" custT="1"/>
      <dgm:spPr/>
      <dgm:t>
        <a:bodyPr/>
        <a:lstStyle/>
        <a:p>
          <a:pPr>
            <a:buFont typeface="Arial" panose="020B0604020202020204" pitchFamily="34" charset="0"/>
            <a:buChar char="•"/>
          </a:pPr>
          <a:r>
            <a:rPr lang="en-US" sz="2000" b="0" i="0" dirty="0"/>
            <a:t>3.It is faster and provides better performance</a:t>
          </a:r>
          <a:endParaRPr lang="en-IN" sz="2000" dirty="0"/>
        </a:p>
      </dgm:t>
    </dgm:pt>
    <dgm:pt modelId="{E2F82529-B52A-44D4-94FE-708403588548}" type="parTrans" cxnId="{C90B14EF-997D-491C-9393-8991F228F254}">
      <dgm:prSet/>
      <dgm:spPr/>
      <dgm:t>
        <a:bodyPr/>
        <a:lstStyle/>
        <a:p>
          <a:endParaRPr lang="en-IN"/>
        </a:p>
      </dgm:t>
    </dgm:pt>
    <dgm:pt modelId="{28241736-E731-4750-956E-3C83C22BC74F}" type="sibTrans" cxnId="{C90B14EF-997D-491C-9393-8991F228F254}">
      <dgm:prSet/>
      <dgm:spPr/>
      <dgm:t>
        <a:bodyPr/>
        <a:lstStyle/>
        <a:p>
          <a:endParaRPr lang="en-IN"/>
        </a:p>
      </dgm:t>
    </dgm:pt>
    <dgm:pt modelId="{32185876-8E7E-4C73-80F0-2A3EB177AD19}" type="pres">
      <dgm:prSet presAssocID="{38F0703D-E5C9-4A6B-B88F-9726A1F856C9}" presName="Name0" presStyleCnt="0">
        <dgm:presLayoutVars>
          <dgm:resizeHandles/>
        </dgm:presLayoutVars>
      </dgm:prSet>
      <dgm:spPr/>
    </dgm:pt>
    <dgm:pt modelId="{91EEC998-CBE7-4A09-84BD-C5E8A49204F3}" type="pres">
      <dgm:prSet presAssocID="{0ACA1B69-8E54-43C3-80E4-E4CF3E9C1DFF}" presName="text" presStyleLbl="node1" presStyleIdx="0" presStyleCnt="3" custScaleX="222676" custLinFactNeighborX="-89614" custLinFactNeighborY="-3030">
        <dgm:presLayoutVars>
          <dgm:bulletEnabled val="1"/>
        </dgm:presLayoutVars>
      </dgm:prSet>
      <dgm:spPr/>
    </dgm:pt>
    <dgm:pt modelId="{F1ABB04F-6DEA-4A93-942C-066151CD7CCA}" type="pres">
      <dgm:prSet presAssocID="{3C3FCBA4-3D5C-48B4-BCFD-F87836178EEE}" presName="space" presStyleCnt="0"/>
      <dgm:spPr/>
    </dgm:pt>
    <dgm:pt modelId="{A3FFC606-351F-46B9-9A4A-C4E45C870AD5}" type="pres">
      <dgm:prSet presAssocID="{262BCB4B-A76D-44F7-8283-2CB3CFF711F1}" presName="text" presStyleLbl="node1" presStyleIdx="1" presStyleCnt="3" custScaleX="145000" custLinFactNeighborX="7595">
        <dgm:presLayoutVars>
          <dgm:bulletEnabled val="1"/>
        </dgm:presLayoutVars>
      </dgm:prSet>
      <dgm:spPr/>
    </dgm:pt>
    <dgm:pt modelId="{35FC0047-6103-4532-954A-3D0BAE016B94}" type="pres">
      <dgm:prSet presAssocID="{50E37CDD-9B6F-42F1-9A28-F8B5AF9DA3F4}" presName="space" presStyleCnt="0"/>
      <dgm:spPr/>
    </dgm:pt>
    <dgm:pt modelId="{7E20A449-2F5F-4644-A9DA-46FB2F469414}" type="pres">
      <dgm:prSet presAssocID="{B303EF27-65FD-4A9F-BA45-68C7CCBEAEF9}" presName="text" presStyleLbl="node1" presStyleIdx="2" presStyleCnt="3" custScaleX="200466" custLinFactNeighborX="-81844" custLinFactNeighborY="6988">
        <dgm:presLayoutVars>
          <dgm:bulletEnabled val="1"/>
        </dgm:presLayoutVars>
      </dgm:prSet>
      <dgm:spPr/>
    </dgm:pt>
  </dgm:ptLst>
  <dgm:cxnLst>
    <dgm:cxn modelId="{8EEA8107-ED09-4666-8D7A-961FD84669BF}" type="presOf" srcId="{0ACA1B69-8E54-43C3-80E4-E4CF3E9C1DFF}" destId="{91EEC998-CBE7-4A09-84BD-C5E8A49204F3}" srcOrd="0" destOrd="0" presId="urn:diagrams.loki3.com/VaryingWidthList"/>
    <dgm:cxn modelId="{8843E469-594D-48C7-A345-6214DD102F04}" srcId="{38F0703D-E5C9-4A6B-B88F-9726A1F856C9}" destId="{262BCB4B-A76D-44F7-8283-2CB3CFF711F1}" srcOrd="1" destOrd="0" parTransId="{9C2D85E8-F1BE-4C6C-A1D9-625962033121}" sibTransId="{50E37CDD-9B6F-42F1-9A28-F8B5AF9DA3F4}"/>
    <dgm:cxn modelId="{00CCFA79-782D-435B-9E9F-CED30944B523}" srcId="{38F0703D-E5C9-4A6B-B88F-9726A1F856C9}" destId="{0ACA1B69-8E54-43C3-80E4-E4CF3E9C1DFF}" srcOrd="0" destOrd="0" parTransId="{7EBDC668-D6C8-4301-8371-2643CBC9789A}" sibTransId="{3C3FCBA4-3D5C-48B4-BCFD-F87836178EEE}"/>
    <dgm:cxn modelId="{20F85D9A-A2A2-4B14-9E94-8A0244CEC316}" type="presOf" srcId="{38F0703D-E5C9-4A6B-B88F-9726A1F856C9}" destId="{32185876-8E7E-4C73-80F0-2A3EB177AD19}" srcOrd="0" destOrd="0" presId="urn:diagrams.loki3.com/VaryingWidthList"/>
    <dgm:cxn modelId="{71D116DE-AB0D-4B29-B608-13B7C2D33D3B}" type="presOf" srcId="{B303EF27-65FD-4A9F-BA45-68C7CCBEAEF9}" destId="{7E20A449-2F5F-4644-A9DA-46FB2F469414}" srcOrd="0" destOrd="0" presId="urn:diagrams.loki3.com/VaryingWidthList"/>
    <dgm:cxn modelId="{7DED65E7-2351-4E7F-A001-CE151DEEEA6B}" type="presOf" srcId="{262BCB4B-A76D-44F7-8283-2CB3CFF711F1}" destId="{A3FFC606-351F-46B9-9A4A-C4E45C870AD5}" srcOrd="0" destOrd="0" presId="urn:diagrams.loki3.com/VaryingWidthList"/>
    <dgm:cxn modelId="{C90B14EF-997D-491C-9393-8991F228F254}" srcId="{38F0703D-E5C9-4A6B-B88F-9726A1F856C9}" destId="{B303EF27-65FD-4A9F-BA45-68C7CCBEAEF9}" srcOrd="2" destOrd="0" parTransId="{E2F82529-B52A-44D4-94FE-708403588548}" sibTransId="{28241736-E731-4750-956E-3C83C22BC74F}"/>
    <dgm:cxn modelId="{133E5D35-FD60-4520-9B5A-BA9792A2DFC6}" type="presParOf" srcId="{32185876-8E7E-4C73-80F0-2A3EB177AD19}" destId="{91EEC998-CBE7-4A09-84BD-C5E8A49204F3}" srcOrd="0" destOrd="0" presId="urn:diagrams.loki3.com/VaryingWidthList"/>
    <dgm:cxn modelId="{F0BC7F7C-C28F-4E99-8899-80765BB315B1}" type="presParOf" srcId="{32185876-8E7E-4C73-80F0-2A3EB177AD19}" destId="{F1ABB04F-6DEA-4A93-942C-066151CD7CCA}" srcOrd="1" destOrd="0" presId="urn:diagrams.loki3.com/VaryingWidthList"/>
    <dgm:cxn modelId="{B362BE3A-E00F-41FB-AA4B-A2CFDD9CC4A1}" type="presParOf" srcId="{32185876-8E7E-4C73-80F0-2A3EB177AD19}" destId="{A3FFC606-351F-46B9-9A4A-C4E45C870AD5}" srcOrd="2" destOrd="0" presId="urn:diagrams.loki3.com/VaryingWidthList"/>
    <dgm:cxn modelId="{81EE8AA6-DBD0-4D5C-B173-5095DDF6F12D}" type="presParOf" srcId="{32185876-8E7E-4C73-80F0-2A3EB177AD19}" destId="{35FC0047-6103-4532-954A-3D0BAE016B94}" srcOrd="3" destOrd="0" presId="urn:diagrams.loki3.com/VaryingWidthList"/>
    <dgm:cxn modelId="{281932E8-FD6B-4FF6-A338-89C7A86C2CAF}" type="presParOf" srcId="{32185876-8E7E-4C73-80F0-2A3EB177AD19}" destId="{7E20A449-2F5F-4644-A9DA-46FB2F469414}" srcOrd="4" destOrd="0" presId="urn:diagrams.loki3.com/VaryingWidth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0768B3-8D5E-4525-A181-4CD0098A73CE}">
      <dsp:nvSpPr>
        <dsp:cNvPr id="0" name=""/>
        <dsp:cNvSpPr/>
      </dsp:nvSpPr>
      <dsp:spPr>
        <a:xfrm>
          <a:off x="171818" y="30479"/>
          <a:ext cx="4045210" cy="1053804"/>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just" defTabSz="889000">
            <a:lnSpc>
              <a:spcPct val="90000"/>
            </a:lnSpc>
            <a:spcBef>
              <a:spcPct val="0"/>
            </a:spcBef>
            <a:spcAft>
              <a:spcPct val="35000"/>
            </a:spcAft>
            <a:buFont typeface="Arial" panose="020B0604020202020204" pitchFamily="34" charset="0"/>
            <a:buNone/>
          </a:pPr>
          <a:r>
            <a:rPr lang="en-US" sz="2000" b="0" i="0" kern="1200" dirty="0">
              <a:solidFill>
                <a:srgbClr val="000000"/>
              </a:solidFill>
              <a:effectLst/>
              <a:latin typeface="+mn-lt"/>
            </a:rPr>
            <a:t>1.To implement state related query the REST Headers are required which is a clumsy work</a:t>
          </a:r>
          <a:endParaRPr lang="en-IN" sz="2000" kern="1200" dirty="0">
            <a:latin typeface="+mn-lt"/>
          </a:endParaRPr>
        </a:p>
      </dsp:txBody>
      <dsp:txXfrm>
        <a:off x="171818" y="30479"/>
        <a:ext cx="4045210" cy="1053804"/>
      </dsp:txXfrm>
    </dsp:sp>
    <dsp:sp modelId="{BDEC04CF-6A44-444A-9DF4-8E1260ABEBB9}">
      <dsp:nvSpPr>
        <dsp:cNvPr id="0" name=""/>
        <dsp:cNvSpPr/>
      </dsp:nvSpPr>
      <dsp:spPr>
        <a:xfrm>
          <a:off x="1351273" y="1275079"/>
          <a:ext cx="4114795" cy="1226112"/>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just" defTabSz="889000">
            <a:lnSpc>
              <a:spcPct val="90000"/>
            </a:lnSpc>
            <a:spcBef>
              <a:spcPct val="0"/>
            </a:spcBef>
            <a:spcAft>
              <a:spcPct val="35000"/>
            </a:spcAft>
            <a:buFont typeface="Arial" panose="020B0604020202020204" pitchFamily="34" charset="0"/>
            <a:buNone/>
          </a:pPr>
          <a:r>
            <a:rPr lang="en-US" sz="2000" b="0" i="0" kern="1200" dirty="0">
              <a:solidFill>
                <a:srgbClr val="000000"/>
              </a:solidFill>
              <a:effectLst/>
              <a:latin typeface="+mn-lt"/>
            </a:rPr>
            <a:t>2.The PUT and DELETE operations are not usable through firewalls or in some browsers.</a:t>
          </a:r>
          <a:endParaRPr lang="en-IN" sz="2000" kern="1200" dirty="0">
            <a:latin typeface="+mn-lt"/>
          </a:endParaRPr>
        </a:p>
      </dsp:txBody>
      <dsp:txXfrm>
        <a:off x="1351273" y="1275079"/>
        <a:ext cx="4114795" cy="12261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EC998-CBE7-4A09-84BD-C5E8A49204F3}">
      <dsp:nvSpPr>
        <dsp:cNvPr id="0" name=""/>
        <dsp:cNvSpPr/>
      </dsp:nvSpPr>
      <dsp:spPr>
        <a:xfrm>
          <a:off x="131442" y="0"/>
          <a:ext cx="2956023" cy="123492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b="0" i="0" kern="1200" dirty="0"/>
            <a:t>1.They are simpler and flexible to implement</a:t>
          </a:r>
          <a:endParaRPr lang="en-IN" sz="2000" kern="1200" dirty="0"/>
        </a:p>
      </dsp:txBody>
      <dsp:txXfrm>
        <a:off x="131442" y="0"/>
        <a:ext cx="2956023" cy="1234926"/>
      </dsp:txXfrm>
    </dsp:sp>
    <dsp:sp modelId="{A3FFC606-351F-46B9-9A4A-C4E45C870AD5}">
      <dsp:nvSpPr>
        <dsp:cNvPr id="0" name=""/>
        <dsp:cNvSpPr/>
      </dsp:nvSpPr>
      <dsp:spPr>
        <a:xfrm>
          <a:off x="1338717" y="1298543"/>
          <a:ext cx="3262500" cy="123492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b="0" i="0" kern="1200" dirty="0"/>
            <a:t>2.It supports greater variety of data formats e.g. JSON, XML, YAML, etc.</a:t>
          </a:r>
          <a:endParaRPr lang="en-IN" sz="2000" kern="1200" dirty="0"/>
        </a:p>
      </dsp:txBody>
      <dsp:txXfrm>
        <a:off x="1338717" y="1298543"/>
        <a:ext cx="3262500" cy="1234926"/>
      </dsp:txXfrm>
    </dsp:sp>
    <dsp:sp modelId="{7E20A449-2F5F-4644-A9DA-46FB2F469414}">
      <dsp:nvSpPr>
        <dsp:cNvPr id="0" name=""/>
        <dsp:cNvSpPr/>
      </dsp:nvSpPr>
      <dsp:spPr>
        <a:xfrm>
          <a:off x="177171" y="2597086"/>
          <a:ext cx="2886710" cy="123492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Font typeface="Arial" panose="020B0604020202020204" pitchFamily="34" charset="0"/>
            <a:buNone/>
          </a:pPr>
          <a:r>
            <a:rPr lang="en-US" sz="2000" b="0" i="0" kern="1200" dirty="0"/>
            <a:t>3.It is faster and provides better performance</a:t>
          </a:r>
          <a:endParaRPr lang="en-IN" sz="2000" kern="1200" dirty="0"/>
        </a:p>
      </dsp:txBody>
      <dsp:txXfrm>
        <a:off x="177171" y="2597086"/>
        <a:ext cx="2886710" cy="1234926"/>
      </dsp:txXfrm>
    </dsp:sp>
  </dsp:spTree>
</dsp:drawing>
</file>

<file path=ppt/diagrams/layout1.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layout2.xml><?xml version="1.0" encoding="utf-8"?>
<dgm:layoutDef xmlns:dgm="http://schemas.openxmlformats.org/drawingml/2006/diagram" xmlns:a="http://schemas.openxmlformats.org/drawingml/2006/main" uniqueId="urn:diagrams.loki3.com/VaryingWidthList">
  <dgm:title val="Varying Width List"/>
  <dgm:desc val="Use for emphasizing items of different weights.  Good for large amounts of Level 1 text.  The width of each shape is independently determined based on its text."/>
  <dgm:catLst>
    <dgm:cat type="list" pri="4160"/>
    <dgm:cat type="officeonline" pri="5000"/>
  </dgm:catLst>
  <dgm:sampData useDef="1">
    <dgm:dataModel>
      <dgm:ptLst/>
      <dgm:bg/>
      <dgm:whole/>
    </dgm:dataModel>
  </dgm:sampData>
  <dgm:styleData useDef="1">
    <dgm:dataModel>
      <dgm:ptLst/>
      <dgm:bg/>
      <dgm:whole/>
    </dgm:dataModel>
  </dgm:styleData>
  <dgm:clrData useDef="1">
    <dgm:dataModel>
      <dgm:ptLst/>
      <dgm:bg/>
      <dgm:whole/>
    </dgm:dataModel>
  </dgm:clrData>
  <dgm:layoutNode name="Name0">
    <dgm:varLst>
      <dgm:resizeHandles/>
    </dgm:varLst>
    <dgm:alg type="lin">
      <dgm:param type="linDir" val="fromT"/>
    </dgm:alg>
    <dgm:shape xmlns:r="http://schemas.openxmlformats.org/officeDocument/2006/relationships" r:blip="">
      <dgm:adjLst/>
    </dgm:shape>
    <dgm:presOf/>
    <dgm:constrLst>
      <dgm:constr type="w" for="ch" forName="text" val="20"/>
      <dgm:constr type="h" for="ch" forName="text" refType="h"/>
      <dgm:constr type="primFontSz" for="ch" forName="text" op="equ" val="65"/>
      <dgm:constr type="h" for="ch" forName="space" refType="h" fact="0.05"/>
    </dgm:constrLst>
    <dgm:forEach name="Name1" axis="ch" ptType="node">
      <dgm:layoutNode name="text" styleLbl="node1">
        <dgm:varLst>
          <dgm:bulletEnabled val="1"/>
        </dgm:varLst>
        <dgm:alg type="tx"/>
        <dgm:shape xmlns:r="http://schemas.openxmlformats.org/officeDocument/2006/relationships" type="rect" r:blip="">
          <dgm:adjLst/>
        </dgm:shape>
        <dgm:presOf axis="desOrSelf" ptType="node"/>
        <dgm:constrLst>
          <dgm:constr type="tMarg" refType="primFontSz" fact="0.2"/>
          <dgm:constr type="bMarg" refType="primFontSz" fact="0.2"/>
          <dgm:constr type="lMarg" refType="primFontSz" fact="0.2"/>
          <dgm:constr type="rMarg" refType="primFontSz" fact="0.2"/>
        </dgm:constrLst>
        <dgm:ruleLst>
          <dgm:rule type="w" val="INF" fact="NaN" max="NaN"/>
          <dgm:rule type="primFontSz" val="5" fact="NaN" max="NaN"/>
        </dgm:ruleLst>
      </dgm:layoutNode>
      <dgm:choose name="Name2">
        <dgm:if name="Name3" axis="par ch" ptType="doc node" func="cnt" op="gte" val="2">
          <dgm:forEach name="Name4" axis="followSib" ptType="sibTrans" cnt="1">
            <dgm:layoutNode name="space">
              <dgm:alg type="sp"/>
              <dgm:shape xmlns:r="http://schemas.openxmlformats.org/officeDocument/2006/relationships" r:blip="">
                <dgm:adjLst/>
              </dgm:shape>
              <dgm:presOf/>
            </dgm:layoutNode>
          </dgm:forEach>
        </dgm:if>
        <dgm:else name="Name5"/>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7" name="Google Shape;103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6" name="Google Shape;107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8747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9" name="Google Shape;111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9" name="Google Shape;111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6901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9"/>
        <p:cNvGrpSpPr/>
        <p:nvPr/>
      </p:nvGrpSpPr>
      <p:grpSpPr>
        <a:xfrm>
          <a:off x="0" y="0"/>
          <a:ext cx="0" cy="0"/>
          <a:chOff x="0" y="0"/>
          <a:chExt cx="0" cy="0"/>
        </a:xfrm>
      </p:grpSpPr>
      <p:sp>
        <p:nvSpPr>
          <p:cNvPr id="1170" name="Google Shape;117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1" name="Google Shape;117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6" name="Google Shape;107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6" name="Google Shape;107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2537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6" name="Google Shape;107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32165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6" name="Google Shape;107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241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6" name="Google Shape;107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3326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6" name="Google Shape;107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5438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6" name="Google Shape;107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6831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76" name="Google Shape;107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48502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12.png"/><Relationship Id="rId5" Type="http://schemas.openxmlformats.org/officeDocument/2006/relationships/image" Target="../media/image9.png"/><Relationship Id="rId15" Type="http://schemas.openxmlformats.org/officeDocument/2006/relationships/image" Target="../media/image1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1.png"/><Relationship Id="rId14" Type="http://schemas.openxmlformats.org/officeDocument/2006/relationships/hyperlink" Target="http://www.capgemini.com/" TargetMode="Externa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Opener1">
  <p:cSld name="Section Opener1">
    <p:bg>
      <p:bgPr>
        <a:solidFill>
          <a:schemeClr val="lt1"/>
        </a:solidFill>
        <a:effectLst/>
      </p:bgPr>
    </p:bg>
    <p:spTree>
      <p:nvGrpSpPr>
        <p:cNvPr id="1" name="Shape 10"/>
        <p:cNvGrpSpPr/>
        <p:nvPr/>
      </p:nvGrpSpPr>
      <p:grpSpPr>
        <a:xfrm>
          <a:off x="0" y="0"/>
          <a:ext cx="0" cy="0"/>
          <a:chOff x="0" y="0"/>
          <a:chExt cx="0" cy="0"/>
        </a:xfrm>
      </p:grpSpPr>
      <p:sp>
        <p:nvSpPr>
          <p:cNvPr id="11" name="Google Shape;11;p16"/>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Verdana" panose="020B0604030504040204"/>
              <a:ea typeface="Verdana" panose="020B0604030504040204"/>
              <a:cs typeface="Verdana" panose="020B0604030504040204"/>
              <a:sym typeface="Verdana" panose="020B0604030504040204"/>
            </a:endParaRPr>
          </a:p>
        </p:txBody>
      </p:sp>
      <p:pic>
        <p:nvPicPr>
          <p:cNvPr id="12" name="Google Shape;12;p16"/>
          <p:cNvPicPr preferRelativeResize="0"/>
          <p:nvPr/>
        </p:nvPicPr>
        <p:blipFill rotWithShape="1">
          <a:blip r:embed="rId2"/>
          <a:srcRect t="18343" b="19134"/>
          <a:stretch>
            <a:fillRect/>
          </a:stretch>
        </p:blipFill>
        <p:spPr>
          <a:xfrm flipH="1">
            <a:off x="911424" y="-3448"/>
            <a:ext cx="11299452" cy="6858000"/>
          </a:xfrm>
          <a:prstGeom prst="rect">
            <a:avLst/>
          </a:prstGeom>
          <a:noFill/>
          <a:ln>
            <a:noFill/>
          </a:ln>
        </p:spPr>
      </p:pic>
      <p:sp>
        <p:nvSpPr>
          <p:cNvPr id="13" name="Google Shape;13;p16"/>
          <p:cNvSpPr txBox="1">
            <a:spLocks noGrp="1"/>
          </p:cNvSpPr>
          <p:nvPr>
            <p:ph type="body" idx="1"/>
          </p:nvPr>
        </p:nvSpPr>
        <p:spPr>
          <a:xfrm>
            <a:off x="6522826" y="1844824"/>
            <a:ext cx="5261187" cy="1182207"/>
          </a:xfrm>
          <a:prstGeom prst="rect">
            <a:avLst/>
          </a:prstGeom>
          <a:noFill/>
          <a:ln>
            <a:noFill/>
          </a:ln>
        </p:spPr>
        <p:txBody>
          <a:bodyPr spcFirstLastPara="1" wrap="square" lIns="0" tIns="0" rIns="0" bIns="0" anchor="b" anchorCtr="0">
            <a:normAutofit/>
          </a:bodyPr>
          <a:lstStyle>
            <a:lvl1pPr marL="457200" lvl="0" indent="-228600" algn="r">
              <a:lnSpc>
                <a:spcPct val="115000"/>
              </a:lnSpc>
              <a:spcBef>
                <a:spcPts val="0"/>
              </a:spcBef>
              <a:spcAft>
                <a:spcPts val="0"/>
              </a:spcAft>
              <a:buClr>
                <a:schemeClr val="accent2"/>
              </a:buClr>
              <a:buSzPts val="2600"/>
              <a:buNone/>
              <a:defRPr sz="2600">
                <a:solidFill>
                  <a:schemeClr val="accent2"/>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9000"/>
              </a:lnSpc>
              <a:spcBef>
                <a:spcPts val="600"/>
              </a:spcBef>
              <a:spcAft>
                <a:spcPts val="0"/>
              </a:spcAft>
              <a:buSzPts val="1800"/>
              <a:buChar char="•"/>
              <a:defRPr/>
            </a:lvl3pPr>
            <a:lvl4pPr marL="1828800" lvl="3" indent="-342900" algn="l">
              <a:lnSpc>
                <a:spcPct val="78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4" name="Google Shape;14;p16"/>
          <p:cNvPicPr preferRelativeResize="0"/>
          <p:nvPr/>
        </p:nvPicPr>
        <p:blipFill rotWithShape="1">
          <a:blip r:embed="rId3"/>
          <a:srcRect/>
          <a:stretch>
            <a:fillRect/>
          </a:stretch>
        </p:blipFill>
        <p:spPr>
          <a:xfrm>
            <a:off x="407988" y="6101472"/>
            <a:ext cx="2286000" cy="510013"/>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xt with Shapes - Layout3">
  <p:cSld name="Text with Shapes - Layout3">
    <p:spTree>
      <p:nvGrpSpPr>
        <p:cNvPr id="1" name="Shape 148"/>
        <p:cNvGrpSpPr/>
        <p:nvPr/>
      </p:nvGrpSpPr>
      <p:grpSpPr>
        <a:xfrm>
          <a:off x="0" y="0"/>
          <a:ext cx="0" cy="0"/>
          <a:chOff x="0" y="0"/>
          <a:chExt cx="0" cy="0"/>
        </a:xfrm>
      </p:grpSpPr>
      <p:sp>
        <p:nvSpPr>
          <p:cNvPr id="149" name="Google Shape;149;p31"/>
          <p:cNvSpPr/>
          <p:nvPr/>
        </p:nvSpPr>
        <p:spPr>
          <a:xfrm>
            <a:off x="5550122" y="732974"/>
            <a:ext cx="6641878" cy="6125027"/>
          </a:xfrm>
          <a:custGeom>
            <a:avLst/>
            <a:gdLst/>
            <a:ahLst/>
            <a:cxnLst/>
            <a:rect l="l" t="t" r="r" b="b"/>
            <a:pathLst>
              <a:path w="6641878" h="6125027" extrusionOk="0">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panose="020B0604030504040204"/>
              <a:ea typeface="Verdana" panose="020B0604030504040204"/>
              <a:cs typeface="Verdana" panose="020B0604030504040204"/>
              <a:sym typeface="Verdana" panose="020B0604030504040204"/>
            </a:endParaRPr>
          </a:p>
        </p:txBody>
      </p:sp>
      <p:sp>
        <p:nvSpPr>
          <p:cNvPr id="150" name="Google Shape;150;p31"/>
          <p:cNvSpPr txBox="1">
            <a:spLocks noGrp="1"/>
          </p:cNvSpPr>
          <p:nvPr>
            <p:ph type="body" idx="1"/>
          </p:nvPr>
        </p:nvSpPr>
        <p:spPr>
          <a:xfrm>
            <a:off x="2044699" y="3913792"/>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000"/>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1" name="Google Shape;151;p31"/>
          <p:cNvSpPr txBox="1">
            <a:spLocks noGrp="1"/>
          </p:cNvSpPr>
          <p:nvPr>
            <p:ph type="body" idx="2"/>
          </p:nvPr>
        </p:nvSpPr>
        <p:spPr>
          <a:xfrm>
            <a:off x="2044699" y="5111406"/>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000"/>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2" name="Google Shape;152;p31"/>
          <p:cNvSpPr txBox="1">
            <a:spLocks noGrp="1"/>
          </p:cNvSpPr>
          <p:nvPr>
            <p:ph type="body" idx="3"/>
          </p:nvPr>
        </p:nvSpPr>
        <p:spPr>
          <a:xfrm>
            <a:off x="407988" y="1413990"/>
            <a:ext cx="6297894" cy="894840"/>
          </a:xfrm>
          <a:prstGeom prst="rect">
            <a:avLst/>
          </a:prstGeom>
          <a:noFill/>
          <a:ln>
            <a:noFill/>
          </a:ln>
        </p:spPr>
        <p:txBody>
          <a:bodyPr spcFirstLastPara="1" wrap="square" lIns="0" tIns="0" rIns="0" bIns="0" anchor="t" anchorCtr="0">
            <a:noAutofit/>
          </a:bodyPr>
          <a:lstStyle>
            <a:lvl1pPr marL="457200" lvl="0" indent="-228600" algn="l">
              <a:lnSpc>
                <a:spcPct val="122000"/>
              </a:lnSpc>
              <a:spcBef>
                <a:spcPts val="0"/>
              </a:spcBef>
              <a:spcAft>
                <a:spcPts val="0"/>
              </a:spcAft>
              <a:buClr>
                <a:schemeClr val="dk1"/>
              </a:buClr>
              <a:buSzPts val="1800"/>
              <a:buNone/>
              <a:defRPr sz="18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3" name="Google Shape;153;p31"/>
          <p:cNvSpPr txBox="1">
            <a:spLocks noGrp="1"/>
          </p:cNvSpPr>
          <p:nvPr>
            <p:ph type="body" idx="4"/>
          </p:nvPr>
        </p:nvSpPr>
        <p:spPr>
          <a:xfrm>
            <a:off x="2044699" y="2611604"/>
            <a:ext cx="2994439" cy="894840"/>
          </a:xfrm>
          <a:prstGeom prst="rect">
            <a:avLst/>
          </a:prstGeom>
          <a:noFill/>
          <a:ln>
            <a:noFill/>
          </a:ln>
        </p:spPr>
        <p:txBody>
          <a:bodyPr spcFirstLastPara="1" wrap="square" lIns="0" tIns="0" rIns="0" bIns="0" anchor="ctr" anchorCtr="0">
            <a:noAutofit/>
          </a:bodyPr>
          <a:lstStyle>
            <a:lvl1pPr marL="457200" lvl="0" indent="-228600" algn="l">
              <a:lnSpc>
                <a:spcPct val="114000"/>
              </a:lnSpc>
              <a:spcBef>
                <a:spcPts val="0"/>
              </a:spcBef>
              <a:spcAft>
                <a:spcPts val="0"/>
              </a:spcAft>
              <a:buClr>
                <a:schemeClr val="dk1"/>
              </a:buClr>
              <a:buSzPts val="1400"/>
              <a:buNone/>
              <a:defRPr sz="14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4" name="Google Shape;154;p31"/>
          <p:cNvSpPr txBox="1">
            <a:spLocks noGrp="1"/>
          </p:cNvSpPr>
          <p:nvPr>
            <p:ph type="body" idx="5"/>
          </p:nvPr>
        </p:nvSpPr>
        <p:spPr>
          <a:xfrm>
            <a:off x="7392144" y="5276721"/>
            <a:ext cx="4391869" cy="729525"/>
          </a:xfrm>
          <a:prstGeom prst="rect">
            <a:avLst/>
          </a:prstGeom>
          <a:noFill/>
          <a:ln>
            <a:noFill/>
          </a:ln>
        </p:spPr>
        <p:txBody>
          <a:bodyPr spcFirstLastPara="1" wrap="square" lIns="0" tIns="0" rIns="0" bIns="0" anchor="t" anchorCtr="0">
            <a:noAutofit/>
          </a:bodyPr>
          <a:lstStyle>
            <a:lvl1pPr marL="457200" lvl="0" indent="-228600" algn="r">
              <a:lnSpc>
                <a:spcPct val="1130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5" name="Google Shape;155;p31"/>
          <p:cNvSpPr txBox="1">
            <a:spLocks noGrp="1"/>
          </p:cNvSpPr>
          <p:nvPr>
            <p:ph type="body" idx="6"/>
          </p:nvPr>
        </p:nvSpPr>
        <p:spPr>
          <a:xfrm>
            <a:off x="7392144" y="4140764"/>
            <a:ext cx="4391869" cy="974725"/>
          </a:xfrm>
          <a:prstGeom prst="rect">
            <a:avLst/>
          </a:prstGeom>
          <a:noFill/>
          <a:ln>
            <a:noFill/>
          </a:ln>
        </p:spPr>
        <p:txBody>
          <a:bodyPr spcFirstLastPara="1" wrap="square" lIns="0" tIns="0" rIns="0" bIns="0" anchor="b" anchorCtr="0">
            <a:noAutofit/>
          </a:bodyPr>
          <a:lstStyle>
            <a:lvl1pPr marL="457200" lvl="0" indent="-228600" algn="r">
              <a:lnSpc>
                <a:spcPct val="115000"/>
              </a:lnSpc>
              <a:spcBef>
                <a:spcPts val="0"/>
              </a:spcBef>
              <a:spcAft>
                <a:spcPts val="0"/>
              </a:spcAft>
              <a:buClr>
                <a:schemeClr val="lt1"/>
              </a:buClr>
              <a:buSzPts val="2600"/>
              <a:buNone/>
              <a:defRPr sz="2600">
                <a:solidFill>
                  <a:schemeClr val="lt1"/>
                </a:solidFill>
              </a:defRPr>
            </a:lvl1pPr>
            <a:lvl2pPr marL="914400" lvl="1" indent="-342900" algn="l">
              <a:lnSpc>
                <a:spcPct val="111000"/>
              </a:lnSpc>
              <a:spcBef>
                <a:spcPts val="600"/>
              </a:spcBef>
              <a:spcAft>
                <a:spcPts val="0"/>
              </a:spcAft>
              <a:buSzPts val="1800"/>
              <a:buChar char="▪"/>
              <a:defRPr/>
            </a:lvl2pPr>
            <a:lvl3pPr marL="1371600" lvl="2" indent="-342900" algn="l">
              <a:lnSpc>
                <a:spcPct val="89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56" name="Google Shape;156;p31"/>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panose="020B0604030504040204"/>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7" name="Google Shape;157;p31"/>
          <p:cNvSpPr/>
          <p:nvPr/>
        </p:nvSpPr>
        <p:spPr>
          <a:xfrm>
            <a:off x="11665391" y="6555758"/>
            <a:ext cx="360997" cy="21544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800">
                <a:solidFill>
                  <a:schemeClr val="lt1"/>
                </a:solidFill>
                <a:latin typeface="Verdana" panose="020B0604030504040204"/>
                <a:ea typeface="Verdana" panose="020B0604030504040204"/>
                <a:cs typeface="Verdana" panose="020B0604030504040204"/>
                <a:sym typeface="Verdana" panose="020B0604030504040204"/>
              </a:rPr>
              <a:t>‹#›</a:t>
            </a:fld>
            <a:endParaRPr sz="800">
              <a:solidFill>
                <a:schemeClr val="lt1"/>
              </a:solidFill>
              <a:latin typeface="Verdana" panose="020B0604030504040204"/>
              <a:ea typeface="Verdana" panose="020B0604030504040204"/>
              <a:cs typeface="Verdana" panose="020B0604030504040204"/>
              <a:sym typeface="Verdana" panose="020B0604030504040204"/>
            </a:endParaRPr>
          </a:p>
        </p:txBody>
      </p:sp>
      <p:cxnSp>
        <p:nvCxnSpPr>
          <p:cNvPr id="158" name="Google Shape;158;p3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59" name="Google Shape;159;p31">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panose="020B0604030504040204"/>
                <a:ea typeface="Verdana" panose="020B0604030504040204"/>
                <a:cs typeface="Verdana" panose="020B0604030504040204"/>
                <a:sym typeface="Verdana" panose="020B0604030504040204"/>
              </a:rPr>
              <a:t>Presentation Title | Author | Date</a:t>
            </a:r>
          </a:p>
        </p:txBody>
      </p:sp>
      <p:sp>
        <p:nvSpPr>
          <p:cNvPr id="160" name="Google Shape;160;p3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panose="020B0604030504040204"/>
                <a:ea typeface="Verdana" panose="020B0604030504040204"/>
                <a:cs typeface="Verdana" panose="020B0604030504040204"/>
                <a:sym typeface="Verdana" panose="020B0604030504040204"/>
              </a:rPr>
              <a:t>© 2017 Capgemini. All rights reserved.</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ngle Profile">
  <p:cSld name="Single Profile">
    <p:spTree>
      <p:nvGrpSpPr>
        <p:cNvPr id="1" name="Shape 161"/>
        <p:cNvGrpSpPr/>
        <p:nvPr/>
      </p:nvGrpSpPr>
      <p:grpSpPr>
        <a:xfrm>
          <a:off x="0" y="0"/>
          <a:ext cx="0" cy="0"/>
          <a:chOff x="0" y="0"/>
          <a:chExt cx="0" cy="0"/>
        </a:xfrm>
      </p:grpSpPr>
      <p:sp>
        <p:nvSpPr>
          <p:cNvPr id="162" name="Google Shape;162;p32"/>
          <p:cNvSpPr/>
          <p:nvPr/>
        </p:nvSpPr>
        <p:spPr>
          <a:xfrm>
            <a:off x="0" y="2698314"/>
            <a:ext cx="6262141" cy="4159686"/>
          </a:xfrm>
          <a:custGeom>
            <a:avLst/>
            <a:gdLst/>
            <a:ahLst/>
            <a:cxnLst/>
            <a:rect l="l" t="t" r="r" b="b"/>
            <a:pathLst>
              <a:path w="6262141" h="4159686" extrusionOk="0">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panose="020B0604030504040204"/>
              <a:ea typeface="Verdana" panose="020B0604030504040204"/>
              <a:cs typeface="Verdana" panose="020B0604030504040204"/>
              <a:sym typeface="Verdana" panose="020B0604030504040204"/>
            </a:endParaRPr>
          </a:p>
        </p:txBody>
      </p:sp>
      <p:sp>
        <p:nvSpPr>
          <p:cNvPr id="163" name="Google Shape;163;p32"/>
          <p:cNvSpPr txBox="1">
            <a:spLocks noGrp="1"/>
          </p:cNvSpPr>
          <p:nvPr>
            <p:ph type="body" idx="1"/>
          </p:nvPr>
        </p:nvSpPr>
        <p:spPr>
          <a:xfrm>
            <a:off x="8766493" y="1370345"/>
            <a:ext cx="3017520" cy="4684811"/>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000"/>
              </a:lnSpc>
              <a:spcBef>
                <a:spcPts val="0"/>
              </a:spcBef>
              <a:spcAft>
                <a:spcPts val="0"/>
              </a:spcAft>
              <a:buSzPts val="1800"/>
              <a:buChar char="▪"/>
              <a:defRPr/>
            </a:lvl2pPr>
            <a:lvl3pPr marL="1371600" lvl="2" indent="-342900" algn="l">
              <a:lnSpc>
                <a:spcPct val="89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 name="Google Shape;164;p32"/>
          <p:cNvSpPr txBox="1">
            <a:spLocks noGrp="1"/>
          </p:cNvSpPr>
          <p:nvPr>
            <p:ph type="body" idx="2"/>
          </p:nvPr>
        </p:nvSpPr>
        <p:spPr>
          <a:xfrm>
            <a:off x="8766493" y="948199"/>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8000"/>
              </a:lnSpc>
              <a:spcBef>
                <a:spcPts val="0"/>
              </a:spcBef>
              <a:spcAft>
                <a:spcPts val="0"/>
              </a:spcAft>
              <a:buClr>
                <a:srgbClr val="12ABDB"/>
              </a:buClr>
              <a:buSzPts val="1600"/>
              <a:buNone/>
              <a:defRPr sz="1600" b="1">
                <a:solidFill>
                  <a:srgbClr val="12ABDB"/>
                </a:solidFill>
              </a:defRPr>
            </a:lvl1pPr>
            <a:lvl2pPr marL="914400" lvl="1" indent="-317500" algn="l">
              <a:lnSpc>
                <a:spcPct val="143000"/>
              </a:lnSpc>
              <a:spcBef>
                <a:spcPts val="600"/>
              </a:spcBef>
              <a:spcAft>
                <a:spcPts val="0"/>
              </a:spcAft>
              <a:buSzPts val="1400"/>
              <a:buChar char="▪"/>
              <a:defRPr sz="1400"/>
            </a:lvl2pPr>
            <a:lvl3pPr marL="1371600" lvl="2" indent="-304800" algn="l">
              <a:lnSpc>
                <a:spcPct val="133000"/>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5" name="Google Shape;165;p32"/>
          <p:cNvSpPr txBox="1">
            <a:spLocks noGrp="1"/>
          </p:cNvSpPr>
          <p:nvPr>
            <p:ph type="body" idx="3"/>
          </p:nvPr>
        </p:nvSpPr>
        <p:spPr>
          <a:xfrm>
            <a:off x="5395898" y="948199"/>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8000"/>
              </a:lnSpc>
              <a:spcBef>
                <a:spcPts val="0"/>
              </a:spcBef>
              <a:spcAft>
                <a:spcPts val="0"/>
              </a:spcAft>
              <a:buClr>
                <a:srgbClr val="12ABDB"/>
              </a:buClr>
              <a:buSzPts val="1600"/>
              <a:buNone/>
              <a:defRPr sz="1600" b="1">
                <a:solidFill>
                  <a:srgbClr val="12ABDB"/>
                </a:solidFill>
              </a:defRPr>
            </a:lvl1pPr>
            <a:lvl2pPr marL="914400" lvl="1" indent="-317500" algn="l">
              <a:lnSpc>
                <a:spcPct val="143000"/>
              </a:lnSpc>
              <a:spcBef>
                <a:spcPts val="600"/>
              </a:spcBef>
              <a:spcAft>
                <a:spcPts val="0"/>
              </a:spcAft>
              <a:buSzPts val="1400"/>
              <a:buChar char="▪"/>
              <a:defRPr sz="1400"/>
            </a:lvl2pPr>
            <a:lvl3pPr marL="1371600" lvl="2" indent="-304800" algn="l">
              <a:lnSpc>
                <a:spcPct val="133000"/>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32"/>
          <p:cNvSpPr txBox="1">
            <a:spLocks noGrp="1"/>
          </p:cNvSpPr>
          <p:nvPr>
            <p:ph type="body" idx="4"/>
          </p:nvPr>
        </p:nvSpPr>
        <p:spPr>
          <a:xfrm>
            <a:off x="783129" y="4963915"/>
            <a:ext cx="3296647" cy="331986"/>
          </a:xfrm>
          <a:prstGeom prst="rect">
            <a:avLst/>
          </a:prstGeom>
          <a:noFill/>
          <a:ln>
            <a:noFill/>
          </a:ln>
        </p:spPr>
        <p:txBody>
          <a:bodyPr spcFirstLastPara="1" wrap="square" lIns="0" tIns="0" rIns="0" bIns="0" anchor="ctr" anchorCtr="0">
            <a:noAutofit/>
          </a:bodyPr>
          <a:lstStyle>
            <a:lvl1pPr marL="457200" lvl="0" indent="-228600" algn="l">
              <a:lnSpc>
                <a:spcPct val="138000"/>
              </a:lnSpc>
              <a:spcBef>
                <a:spcPts val="0"/>
              </a:spcBef>
              <a:spcAft>
                <a:spcPts val="0"/>
              </a:spcAft>
              <a:buClr>
                <a:schemeClr val="lt1"/>
              </a:buClr>
              <a:buSzPts val="1600"/>
              <a:buNone/>
              <a:defRPr sz="1600" b="1">
                <a:solidFill>
                  <a:schemeClr val="lt1"/>
                </a:solidFill>
              </a:defRPr>
            </a:lvl1pPr>
            <a:lvl2pPr marL="914400" lvl="1" indent="-317500" algn="l">
              <a:lnSpc>
                <a:spcPct val="143000"/>
              </a:lnSpc>
              <a:spcBef>
                <a:spcPts val="600"/>
              </a:spcBef>
              <a:spcAft>
                <a:spcPts val="0"/>
              </a:spcAft>
              <a:buSzPts val="1400"/>
              <a:buChar char="▪"/>
              <a:defRPr sz="1400"/>
            </a:lvl2pPr>
            <a:lvl3pPr marL="1371600" lvl="2" indent="-304800" algn="l">
              <a:lnSpc>
                <a:spcPct val="133000"/>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7" name="Google Shape;167;p32"/>
          <p:cNvSpPr txBox="1">
            <a:spLocks noGrp="1"/>
          </p:cNvSpPr>
          <p:nvPr>
            <p:ph type="body" idx="5"/>
          </p:nvPr>
        </p:nvSpPr>
        <p:spPr>
          <a:xfrm>
            <a:off x="783129" y="3601839"/>
            <a:ext cx="3296647" cy="412363"/>
          </a:xfrm>
          <a:prstGeom prst="rect">
            <a:avLst/>
          </a:prstGeom>
          <a:noFill/>
          <a:ln>
            <a:noFill/>
          </a:ln>
        </p:spPr>
        <p:txBody>
          <a:bodyPr spcFirstLastPara="1" wrap="square" lIns="0" tIns="0" rIns="0" bIns="0" anchor="ctr" anchorCtr="0">
            <a:noAutofit/>
          </a:bodyPr>
          <a:lstStyle>
            <a:lvl1pPr marL="457200" lvl="0" indent="-228600" algn="l">
              <a:lnSpc>
                <a:spcPct val="122000"/>
              </a:lnSpc>
              <a:spcBef>
                <a:spcPts val="0"/>
              </a:spcBef>
              <a:spcAft>
                <a:spcPts val="0"/>
              </a:spcAft>
              <a:buClr>
                <a:schemeClr val="lt1"/>
              </a:buClr>
              <a:buSzPts val="1800"/>
              <a:buNone/>
              <a:defRPr sz="1800" b="1">
                <a:solidFill>
                  <a:schemeClr val="lt1"/>
                </a:solidFill>
              </a:defRPr>
            </a:lvl1pPr>
            <a:lvl2pPr marL="914400" lvl="1" indent="-317500" algn="l">
              <a:lnSpc>
                <a:spcPct val="143000"/>
              </a:lnSpc>
              <a:spcBef>
                <a:spcPts val="0"/>
              </a:spcBef>
              <a:spcAft>
                <a:spcPts val="0"/>
              </a:spcAft>
              <a:buSzPts val="1400"/>
              <a:buChar char="▪"/>
              <a:defRPr sz="1400"/>
            </a:lvl2pPr>
            <a:lvl3pPr marL="1371600" lvl="2" indent="-304800" algn="l">
              <a:lnSpc>
                <a:spcPct val="133000"/>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8" name="Google Shape;168;p32"/>
          <p:cNvSpPr txBox="1">
            <a:spLocks noGrp="1"/>
          </p:cNvSpPr>
          <p:nvPr>
            <p:ph type="body" idx="6"/>
          </p:nvPr>
        </p:nvSpPr>
        <p:spPr>
          <a:xfrm>
            <a:off x="782081" y="4029586"/>
            <a:ext cx="3304144" cy="89484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9" name="Google Shape;169;p32"/>
          <p:cNvSpPr txBox="1">
            <a:spLocks noGrp="1"/>
          </p:cNvSpPr>
          <p:nvPr>
            <p:ph type="body" idx="7"/>
          </p:nvPr>
        </p:nvSpPr>
        <p:spPr>
          <a:xfrm>
            <a:off x="782081" y="5286886"/>
            <a:ext cx="3297695" cy="71386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0" name="Google Shape;170;p32"/>
          <p:cNvSpPr txBox="1">
            <a:spLocks noGrp="1"/>
          </p:cNvSpPr>
          <p:nvPr>
            <p:ph type="body" idx="8"/>
          </p:nvPr>
        </p:nvSpPr>
        <p:spPr>
          <a:xfrm>
            <a:off x="5393774" y="1370346"/>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000"/>
              </a:lnSpc>
              <a:spcBef>
                <a:spcPts val="0"/>
              </a:spcBef>
              <a:spcAft>
                <a:spcPts val="0"/>
              </a:spcAft>
              <a:buSzPts val="1800"/>
              <a:buChar char="▪"/>
              <a:defRPr/>
            </a:lvl2pPr>
            <a:lvl3pPr marL="1371600" lvl="2" indent="-342900" algn="l">
              <a:lnSpc>
                <a:spcPct val="89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1" name="Google Shape;171;p32"/>
          <p:cNvSpPr txBox="1">
            <a:spLocks noGrp="1"/>
          </p:cNvSpPr>
          <p:nvPr>
            <p:ph type="body" idx="9"/>
          </p:nvPr>
        </p:nvSpPr>
        <p:spPr>
          <a:xfrm>
            <a:off x="5406896" y="3683544"/>
            <a:ext cx="3017520" cy="412363"/>
          </a:xfrm>
          <a:prstGeom prst="rect">
            <a:avLst/>
          </a:prstGeom>
          <a:noFill/>
          <a:ln>
            <a:noFill/>
          </a:ln>
        </p:spPr>
        <p:txBody>
          <a:bodyPr spcFirstLastPara="1" wrap="square" lIns="0" tIns="0" rIns="0" bIns="0" anchor="ctr" anchorCtr="0">
            <a:normAutofit/>
          </a:bodyPr>
          <a:lstStyle>
            <a:lvl1pPr marL="457200" lvl="0" indent="-228600" algn="l">
              <a:lnSpc>
                <a:spcPct val="138000"/>
              </a:lnSpc>
              <a:spcBef>
                <a:spcPts val="0"/>
              </a:spcBef>
              <a:spcAft>
                <a:spcPts val="0"/>
              </a:spcAft>
              <a:buClr>
                <a:srgbClr val="12ABDB"/>
              </a:buClr>
              <a:buSzPts val="1600"/>
              <a:buNone/>
              <a:defRPr sz="1600" b="1">
                <a:solidFill>
                  <a:srgbClr val="12ABDB"/>
                </a:solidFill>
              </a:defRPr>
            </a:lvl1pPr>
            <a:lvl2pPr marL="914400" lvl="1" indent="-317500" algn="l">
              <a:lnSpc>
                <a:spcPct val="143000"/>
              </a:lnSpc>
              <a:spcBef>
                <a:spcPts val="600"/>
              </a:spcBef>
              <a:spcAft>
                <a:spcPts val="0"/>
              </a:spcAft>
              <a:buSzPts val="1400"/>
              <a:buChar char="▪"/>
              <a:defRPr sz="1400"/>
            </a:lvl2pPr>
            <a:lvl3pPr marL="1371600" lvl="2" indent="-304800" algn="l">
              <a:lnSpc>
                <a:spcPct val="133000"/>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2" name="Google Shape;172;p32"/>
          <p:cNvSpPr txBox="1">
            <a:spLocks noGrp="1"/>
          </p:cNvSpPr>
          <p:nvPr>
            <p:ph type="body" idx="13"/>
          </p:nvPr>
        </p:nvSpPr>
        <p:spPr>
          <a:xfrm>
            <a:off x="5404772" y="4105691"/>
            <a:ext cx="3017520" cy="1951038"/>
          </a:xfrm>
          <a:prstGeom prst="rect">
            <a:avLst/>
          </a:prstGeom>
          <a:noFill/>
          <a:ln>
            <a:noFill/>
          </a:ln>
        </p:spPr>
        <p:txBody>
          <a:bodyPr spcFirstLastPara="1" wrap="square" lIns="0" tIns="0" rIns="0" bIns="0" anchor="t" anchorCtr="0">
            <a:noAutofit/>
          </a:bodyPr>
          <a:lstStyle>
            <a:lvl1pPr marL="457200" marR="0" lvl="0" indent="-317500" algn="l">
              <a:lnSpc>
                <a:spcPct val="90000"/>
              </a:lnSpc>
              <a:spcBef>
                <a:spcPts val="1000"/>
              </a:spcBef>
              <a:spcAft>
                <a:spcPts val="0"/>
              </a:spcAft>
              <a:buClr>
                <a:schemeClr val="accent5"/>
              </a:buClr>
              <a:buSzPts val="1400"/>
              <a:buFont typeface="Noto Sans Symbols"/>
              <a:buChar char="▪"/>
              <a:defRPr sz="1400"/>
            </a:lvl1pPr>
            <a:lvl2pPr marL="914400" lvl="1" indent="-342900" algn="l">
              <a:lnSpc>
                <a:spcPct val="111000"/>
              </a:lnSpc>
              <a:spcBef>
                <a:spcPts val="0"/>
              </a:spcBef>
              <a:spcAft>
                <a:spcPts val="0"/>
              </a:spcAft>
              <a:buSzPts val="1800"/>
              <a:buChar char="▪"/>
              <a:defRPr/>
            </a:lvl2pPr>
            <a:lvl3pPr marL="1371600" lvl="2" indent="-342900" algn="l">
              <a:lnSpc>
                <a:spcPct val="89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3" name="Google Shape;173;p32"/>
          <p:cNvSpPr/>
          <p:nvPr/>
        </p:nvSpPr>
        <p:spPr>
          <a:xfrm>
            <a:off x="762628" y="1028252"/>
            <a:ext cx="2609222" cy="2465696"/>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panose="020B0604030504040204"/>
              <a:ea typeface="Verdana" panose="020B0604030504040204"/>
              <a:cs typeface="Verdana" panose="020B0604030504040204"/>
              <a:sym typeface="Verdana" panose="020B0604030504040204"/>
            </a:endParaRPr>
          </a:p>
        </p:txBody>
      </p:sp>
      <p:sp>
        <p:nvSpPr>
          <p:cNvPr id="174" name="Google Shape;174;p32"/>
          <p:cNvSpPr/>
          <p:nvPr/>
        </p:nvSpPr>
        <p:spPr>
          <a:xfrm>
            <a:off x="11784013" y="6555758"/>
            <a:ext cx="242375" cy="21544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800">
                <a:solidFill>
                  <a:srgbClr val="7F7F7F"/>
                </a:solidFill>
                <a:latin typeface="Verdana" panose="020B0604030504040204"/>
                <a:ea typeface="Verdana" panose="020B0604030504040204"/>
                <a:cs typeface="Verdana" panose="020B0604030504040204"/>
                <a:sym typeface="Verdana" panose="020B0604030504040204"/>
              </a:rPr>
              <a:t>‹#›</a:t>
            </a:fld>
            <a:endParaRPr sz="800">
              <a:solidFill>
                <a:srgbClr val="7F7F7F"/>
              </a:solidFill>
              <a:latin typeface="Verdana" panose="020B0604030504040204"/>
              <a:ea typeface="Verdana" panose="020B0604030504040204"/>
              <a:cs typeface="Verdana" panose="020B0604030504040204"/>
              <a:sym typeface="Verdana" panose="020B0604030504040204"/>
            </a:endParaRPr>
          </a:p>
        </p:txBody>
      </p:sp>
      <p:cxnSp>
        <p:nvCxnSpPr>
          <p:cNvPr id="175" name="Google Shape;175;p32"/>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176" name="Google Shape;176;p3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dk2"/>
                </a:solidFill>
                <a:latin typeface="Verdana" panose="020B0604030504040204"/>
                <a:ea typeface="Verdana" panose="020B0604030504040204"/>
                <a:cs typeface="Verdana" panose="020B0604030504040204"/>
                <a:sym typeface="Verdana" panose="020B0604030504040204"/>
              </a:rPr>
              <a:t>Presentation Title | Author | Date</a:t>
            </a:r>
          </a:p>
        </p:txBody>
      </p:sp>
      <p:sp>
        <p:nvSpPr>
          <p:cNvPr id="177" name="Google Shape;177;p3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panose="020B0604030504040204"/>
                <a:ea typeface="Verdana" panose="020B0604030504040204"/>
                <a:cs typeface="Verdana" panose="020B0604030504040204"/>
                <a:sym typeface="Verdana" panose="020B0604030504040204"/>
              </a:rPr>
              <a:t>© 2017 Capgemini. All rights reserved.</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178"/>
        <p:cNvGrpSpPr/>
        <p:nvPr/>
      </p:nvGrpSpPr>
      <p:grpSpPr>
        <a:xfrm>
          <a:off x="0" y="0"/>
          <a:ext cx="0" cy="0"/>
          <a:chOff x="0" y="0"/>
          <a:chExt cx="0" cy="0"/>
        </a:xfrm>
      </p:grpSpPr>
      <p:sp>
        <p:nvSpPr>
          <p:cNvPr id="179" name="Google Shape;179;p33"/>
          <p:cNvSpPr txBox="1">
            <a:spLocks noGrp="1"/>
          </p:cNvSpPr>
          <p:nvPr>
            <p:ph type="body" idx="1"/>
          </p:nvPr>
        </p:nvSpPr>
        <p:spPr>
          <a:xfrm>
            <a:off x="407987" y="2010606"/>
            <a:ext cx="5543551" cy="4442581"/>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0" name="Google Shape;180;p33"/>
          <p:cNvSpPr txBox="1">
            <a:spLocks noGrp="1"/>
          </p:cNvSpPr>
          <p:nvPr>
            <p:ph type="body" idx="2"/>
          </p:nvPr>
        </p:nvSpPr>
        <p:spPr>
          <a:xfrm>
            <a:off x="6240465" y="2010606"/>
            <a:ext cx="5516444" cy="444137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solidFill>
                  <a:schemeClr val="dk1"/>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1" name="Google Shape;181;p33"/>
          <p:cNvSpPr txBox="1">
            <a:spLocks noGrp="1"/>
          </p:cNvSpPr>
          <p:nvPr>
            <p:ph type="body" idx="3"/>
          </p:nvPr>
        </p:nvSpPr>
        <p:spPr>
          <a:xfrm>
            <a:off x="407987" y="1420990"/>
            <a:ext cx="5543551" cy="438494"/>
          </a:xfrm>
          <a:prstGeom prst="rect">
            <a:avLst/>
          </a:prstGeom>
          <a:noFill/>
          <a:ln>
            <a:noFill/>
          </a:ln>
        </p:spPr>
        <p:txBody>
          <a:bodyPr spcFirstLastPara="1" wrap="square" lIns="0" tIns="0" rIns="0" bIns="0" anchor="t" anchorCtr="0">
            <a:noAutofit/>
          </a:bodyPr>
          <a:lstStyle>
            <a:lvl1pPr marL="457200" lvl="0" indent="-228600" algn="l">
              <a:lnSpc>
                <a:spcPct val="122000"/>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2" name="Google Shape;182;p33"/>
          <p:cNvSpPr txBox="1">
            <a:spLocks noGrp="1"/>
          </p:cNvSpPr>
          <p:nvPr>
            <p:ph type="body" idx="4"/>
          </p:nvPr>
        </p:nvSpPr>
        <p:spPr>
          <a:xfrm>
            <a:off x="6240465" y="1420990"/>
            <a:ext cx="5516444" cy="438494"/>
          </a:xfrm>
          <a:prstGeom prst="rect">
            <a:avLst/>
          </a:prstGeom>
          <a:noFill/>
          <a:ln>
            <a:noFill/>
          </a:ln>
        </p:spPr>
        <p:txBody>
          <a:bodyPr spcFirstLastPara="1" wrap="square" lIns="0" tIns="0" rIns="0" bIns="0" anchor="t" anchorCtr="0">
            <a:noAutofit/>
          </a:bodyPr>
          <a:lstStyle>
            <a:lvl1pPr marL="457200" lvl="0" indent="-228600" algn="l">
              <a:lnSpc>
                <a:spcPct val="122000"/>
              </a:lnSpc>
              <a:spcBef>
                <a:spcPts val="0"/>
              </a:spcBef>
              <a:spcAft>
                <a:spcPts val="0"/>
              </a:spcAft>
              <a:buClr>
                <a:srgbClr val="12ABDB"/>
              </a:buClr>
              <a:buSzPts val="1800"/>
              <a:buNone/>
              <a:defRPr sz="1800" b="0">
                <a:solidFill>
                  <a:srgbClr val="12ABDB"/>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 name="Google Shape;183;p33"/>
          <p:cNvSpPr txBox="1">
            <a:spLocks noGrp="1"/>
          </p:cNvSpPr>
          <p:nvPr>
            <p:ph type="title"/>
          </p:nvPr>
        </p:nvSpPr>
        <p:spPr>
          <a:xfrm>
            <a:off x="407988" y="404813"/>
            <a:ext cx="10944596" cy="865054"/>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panose="020B0604030504040204"/>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33"/>
          <p:cNvSpPr/>
          <p:nvPr/>
        </p:nvSpPr>
        <p:spPr>
          <a:xfrm>
            <a:off x="11784013" y="6555758"/>
            <a:ext cx="242375" cy="21544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800">
                <a:solidFill>
                  <a:srgbClr val="7F7F7F"/>
                </a:solidFill>
                <a:latin typeface="Verdana" panose="020B0604030504040204"/>
                <a:ea typeface="Verdana" panose="020B0604030504040204"/>
                <a:cs typeface="Verdana" panose="020B0604030504040204"/>
                <a:sym typeface="Verdana" panose="020B0604030504040204"/>
              </a:rPr>
              <a:t>‹#›</a:t>
            </a:fld>
            <a:endParaRPr sz="800">
              <a:solidFill>
                <a:srgbClr val="7F7F7F"/>
              </a:solidFill>
              <a:latin typeface="Verdana" panose="020B0604030504040204"/>
              <a:ea typeface="Verdana" panose="020B0604030504040204"/>
              <a:cs typeface="Verdana" panose="020B0604030504040204"/>
              <a:sym typeface="Verdana" panose="020B0604030504040204"/>
            </a:endParaRPr>
          </a:p>
        </p:txBody>
      </p:sp>
      <p:cxnSp>
        <p:nvCxnSpPr>
          <p:cNvPr id="185" name="Google Shape;185;p3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86" name="Google Shape;186;p33">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panose="020B0604030504040204"/>
                <a:ea typeface="Verdana" panose="020B0604030504040204"/>
                <a:cs typeface="Verdana" panose="020B0604030504040204"/>
                <a:sym typeface="Verdana" panose="020B0604030504040204"/>
              </a:rPr>
              <a:t>Presentation Title | Author | Date</a:t>
            </a:r>
          </a:p>
        </p:txBody>
      </p:sp>
      <p:sp>
        <p:nvSpPr>
          <p:cNvPr id="187" name="Google Shape;187;p3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panose="020B0604030504040204"/>
                <a:ea typeface="Verdana" panose="020B0604030504040204"/>
                <a:cs typeface="Verdana" panose="020B0604030504040204"/>
                <a:sym typeface="Verdana" panose="020B0604030504040204"/>
              </a:rPr>
              <a:t>© 2017 Capgemini. All rights reserved.</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 with content">
  <p:cSld name="Three column with content">
    <p:bg>
      <p:bgPr>
        <a:solidFill>
          <a:schemeClr val="lt1"/>
        </a:solidFill>
        <a:effectLst/>
      </p:bgPr>
    </p:bg>
    <p:spTree>
      <p:nvGrpSpPr>
        <p:cNvPr id="1" name="Shape 188"/>
        <p:cNvGrpSpPr/>
        <p:nvPr/>
      </p:nvGrpSpPr>
      <p:grpSpPr>
        <a:xfrm>
          <a:off x="0" y="0"/>
          <a:ext cx="0" cy="0"/>
          <a:chOff x="0" y="0"/>
          <a:chExt cx="0" cy="0"/>
        </a:xfrm>
      </p:grpSpPr>
      <p:sp>
        <p:nvSpPr>
          <p:cNvPr id="189" name="Google Shape;189;p34"/>
          <p:cNvSpPr/>
          <p:nvPr/>
        </p:nvSpPr>
        <p:spPr>
          <a:xfrm>
            <a:off x="0" y="4077072"/>
            <a:ext cx="12192000" cy="278092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panose="020B0604030504040204"/>
              <a:ea typeface="Verdana" panose="020B0604030504040204"/>
              <a:cs typeface="Verdana" panose="020B0604030504040204"/>
              <a:sym typeface="Verdana" panose="020B0604030504040204"/>
            </a:endParaRPr>
          </a:p>
        </p:txBody>
      </p:sp>
      <p:sp>
        <p:nvSpPr>
          <p:cNvPr id="190" name="Google Shape;190;p34"/>
          <p:cNvSpPr txBox="1">
            <a:spLocks noGrp="1"/>
          </p:cNvSpPr>
          <p:nvPr>
            <p:ph type="body" idx="1"/>
          </p:nvPr>
        </p:nvSpPr>
        <p:spPr>
          <a:xfrm>
            <a:off x="426488"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000"/>
              </a:lnSpc>
              <a:spcBef>
                <a:spcPts val="0"/>
              </a:spcBef>
              <a:spcAft>
                <a:spcPts val="0"/>
              </a:spcAft>
              <a:buClr>
                <a:srgbClr val="12ABDB"/>
              </a:buClr>
              <a:buSzPts val="1800"/>
              <a:buNone/>
              <a:defRPr sz="1800" b="0">
                <a:solidFill>
                  <a:srgbClr val="12ABDB"/>
                </a:solidFill>
              </a:defRPr>
            </a:lvl1pPr>
            <a:lvl2pPr marL="914400" lvl="1" indent="-317500" algn="l">
              <a:lnSpc>
                <a:spcPct val="143000"/>
              </a:lnSpc>
              <a:spcBef>
                <a:spcPts val="600"/>
              </a:spcBef>
              <a:spcAft>
                <a:spcPts val="0"/>
              </a:spcAft>
              <a:buSzPts val="1400"/>
              <a:buChar char="▪"/>
              <a:defRPr sz="1400"/>
            </a:lvl2pPr>
            <a:lvl3pPr marL="1371600" lvl="2" indent="-304800" algn="l">
              <a:lnSpc>
                <a:spcPct val="133000"/>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1" name="Google Shape;191;p34"/>
          <p:cNvSpPr txBox="1">
            <a:spLocks noGrp="1"/>
          </p:cNvSpPr>
          <p:nvPr>
            <p:ph type="body" idx="2"/>
          </p:nvPr>
        </p:nvSpPr>
        <p:spPr>
          <a:xfrm>
            <a:off x="8217853"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000"/>
              </a:lnSpc>
              <a:spcBef>
                <a:spcPts val="0"/>
              </a:spcBef>
              <a:spcAft>
                <a:spcPts val="0"/>
              </a:spcAft>
              <a:buClr>
                <a:srgbClr val="12ABDB"/>
              </a:buClr>
              <a:buSzPts val="1800"/>
              <a:buNone/>
              <a:defRPr sz="1800" b="0">
                <a:solidFill>
                  <a:srgbClr val="12ABDB"/>
                </a:solidFill>
              </a:defRPr>
            </a:lvl1pPr>
            <a:lvl2pPr marL="914400" lvl="1" indent="-317500" algn="l">
              <a:lnSpc>
                <a:spcPct val="143000"/>
              </a:lnSpc>
              <a:spcBef>
                <a:spcPts val="600"/>
              </a:spcBef>
              <a:spcAft>
                <a:spcPts val="0"/>
              </a:spcAft>
              <a:buSzPts val="1400"/>
              <a:buChar char="▪"/>
              <a:defRPr sz="1400"/>
            </a:lvl2pPr>
            <a:lvl3pPr marL="1371600" lvl="2" indent="-304800" algn="l">
              <a:lnSpc>
                <a:spcPct val="133000"/>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 name="Google Shape;192;p34"/>
          <p:cNvSpPr txBox="1">
            <a:spLocks noGrp="1"/>
          </p:cNvSpPr>
          <p:nvPr>
            <p:ph type="body" idx="3"/>
          </p:nvPr>
        </p:nvSpPr>
        <p:spPr>
          <a:xfrm>
            <a:off x="4322171" y="1423337"/>
            <a:ext cx="3566160" cy="412363"/>
          </a:xfrm>
          <a:prstGeom prst="rect">
            <a:avLst/>
          </a:prstGeom>
          <a:noFill/>
          <a:ln>
            <a:noFill/>
          </a:ln>
        </p:spPr>
        <p:txBody>
          <a:bodyPr spcFirstLastPara="1" wrap="square" lIns="0" tIns="0" rIns="0" bIns="0" anchor="ctr" anchorCtr="0">
            <a:noAutofit/>
          </a:bodyPr>
          <a:lstStyle>
            <a:lvl1pPr marL="457200" lvl="0" indent="-228600" algn="l">
              <a:lnSpc>
                <a:spcPct val="122000"/>
              </a:lnSpc>
              <a:spcBef>
                <a:spcPts val="0"/>
              </a:spcBef>
              <a:spcAft>
                <a:spcPts val="0"/>
              </a:spcAft>
              <a:buClr>
                <a:srgbClr val="12ABDB"/>
              </a:buClr>
              <a:buSzPts val="1800"/>
              <a:buNone/>
              <a:defRPr sz="1800" b="0">
                <a:solidFill>
                  <a:srgbClr val="12ABDB"/>
                </a:solidFill>
              </a:defRPr>
            </a:lvl1pPr>
            <a:lvl2pPr marL="914400" lvl="1" indent="-317500" algn="l">
              <a:lnSpc>
                <a:spcPct val="143000"/>
              </a:lnSpc>
              <a:spcBef>
                <a:spcPts val="600"/>
              </a:spcBef>
              <a:spcAft>
                <a:spcPts val="0"/>
              </a:spcAft>
              <a:buSzPts val="1400"/>
              <a:buChar char="▪"/>
              <a:defRPr sz="1400"/>
            </a:lvl2pPr>
            <a:lvl3pPr marL="1371600" lvl="2" indent="-304800" algn="l">
              <a:lnSpc>
                <a:spcPct val="133000"/>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 name="Google Shape;193;p34"/>
          <p:cNvSpPr txBox="1">
            <a:spLocks noGrp="1"/>
          </p:cNvSpPr>
          <p:nvPr>
            <p:ph type="body" idx="4"/>
          </p:nvPr>
        </p:nvSpPr>
        <p:spPr>
          <a:xfrm>
            <a:off x="407987" y="4231996"/>
            <a:ext cx="11376025" cy="412363"/>
          </a:xfrm>
          <a:prstGeom prst="rect">
            <a:avLst/>
          </a:prstGeom>
          <a:noFill/>
          <a:ln>
            <a:noFill/>
          </a:ln>
        </p:spPr>
        <p:txBody>
          <a:bodyPr spcFirstLastPara="1" wrap="square" lIns="0" tIns="0" rIns="0" bIns="0" anchor="ctr" anchorCtr="0">
            <a:noAutofit/>
          </a:bodyPr>
          <a:lstStyle>
            <a:lvl1pPr marL="457200" lvl="0" indent="-228600" algn="l">
              <a:lnSpc>
                <a:spcPct val="122000"/>
              </a:lnSpc>
              <a:spcBef>
                <a:spcPts val="0"/>
              </a:spcBef>
              <a:spcAft>
                <a:spcPts val="0"/>
              </a:spcAft>
              <a:buClr>
                <a:schemeClr val="accent4"/>
              </a:buClr>
              <a:buSzPts val="1800"/>
              <a:buNone/>
              <a:defRPr b="0">
                <a:solidFill>
                  <a:schemeClr val="accent4"/>
                </a:solidFill>
              </a:defRPr>
            </a:lvl1pPr>
            <a:lvl2pPr marL="914400" lvl="1" indent="-342900" algn="l">
              <a:lnSpc>
                <a:spcPct val="111000"/>
              </a:lnSpc>
              <a:spcBef>
                <a:spcPts val="600"/>
              </a:spcBef>
              <a:spcAft>
                <a:spcPts val="0"/>
              </a:spcAft>
              <a:buSzPts val="1800"/>
              <a:buChar char="▪"/>
              <a:defRPr/>
            </a:lvl2pPr>
            <a:lvl3pPr marL="1371600" lvl="2" indent="-342900" algn="l">
              <a:lnSpc>
                <a:spcPct val="89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 name="Google Shape;194;p34"/>
          <p:cNvSpPr txBox="1">
            <a:spLocks noGrp="1"/>
          </p:cNvSpPr>
          <p:nvPr>
            <p:ph type="body" idx="5"/>
          </p:nvPr>
        </p:nvSpPr>
        <p:spPr>
          <a:xfrm>
            <a:off x="426488"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000"/>
              </a:lnSpc>
              <a:spcBef>
                <a:spcPts val="0"/>
              </a:spcBef>
              <a:spcAft>
                <a:spcPts val="0"/>
              </a:spcAft>
              <a:buClr>
                <a:schemeClr val="dk1"/>
              </a:buClr>
              <a:buSzPts val="1400"/>
              <a:buNone/>
              <a:defRPr sz="1400">
                <a:solidFill>
                  <a:schemeClr val="dk1"/>
                </a:solidFill>
              </a:defRPr>
            </a:lvl1pPr>
            <a:lvl2pPr marL="914400" lvl="1" indent="-304800" algn="l">
              <a:lnSpc>
                <a:spcPct val="117000"/>
              </a:lnSpc>
              <a:spcBef>
                <a:spcPts val="600"/>
              </a:spcBef>
              <a:spcAft>
                <a:spcPts val="0"/>
              </a:spcAft>
              <a:buSzPts val="1200"/>
              <a:buChar char="▪"/>
              <a:defRPr sz="1200">
                <a:solidFill>
                  <a:schemeClr val="dk1"/>
                </a:solidFill>
              </a:defRPr>
            </a:lvl2pPr>
            <a:lvl3pPr marL="1371600" lvl="2" indent="-304800" algn="l">
              <a:lnSpc>
                <a:spcPct val="117000"/>
              </a:lnSpc>
              <a:spcBef>
                <a:spcPts val="600"/>
              </a:spcBef>
              <a:spcAft>
                <a:spcPts val="0"/>
              </a:spcAft>
              <a:buSzPts val="1200"/>
              <a:buChar char="•"/>
              <a:defRPr sz="1200">
                <a:solidFill>
                  <a:schemeClr val="dk1"/>
                </a:solidFill>
              </a:defRPr>
            </a:lvl3pPr>
            <a:lvl4pPr marL="1828800" lvl="3" indent="-298450" algn="l">
              <a:lnSpc>
                <a:spcPct val="10900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34"/>
          <p:cNvSpPr/>
          <p:nvPr/>
        </p:nvSpPr>
        <p:spPr>
          <a:xfrm>
            <a:off x="11784013" y="6555758"/>
            <a:ext cx="242375" cy="21544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800">
                <a:solidFill>
                  <a:srgbClr val="7F7F7F"/>
                </a:solidFill>
                <a:latin typeface="Verdana" panose="020B0604030504040204"/>
                <a:ea typeface="Verdana" panose="020B0604030504040204"/>
                <a:cs typeface="Verdana" panose="020B0604030504040204"/>
                <a:sym typeface="Verdana" panose="020B0604030504040204"/>
              </a:rPr>
              <a:t>‹#›</a:t>
            </a:fld>
            <a:endParaRPr sz="800">
              <a:solidFill>
                <a:srgbClr val="7F7F7F"/>
              </a:solidFill>
              <a:latin typeface="Verdana" panose="020B0604030504040204"/>
              <a:ea typeface="Verdana" panose="020B0604030504040204"/>
              <a:cs typeface="Verdana" panose="020B0604030504040204"/>
              <a:sym typeface="Verdana" panose="020B0604030504040204"/>
            </a:endParaRPr>
          </a:p>
        </p:txBody>
      </p:sp>
      <p:cxnSp>
        <p:nvCxnSpPr>
          <p:cNvPr id="196" name="Google Shape;196;p3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97" name="Google Shape;197;p3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panose="020B0604030504040204"/>
                <a:ea typeface="Verdana" panose="020B0604030504040204"/>
                <a:cs typeface="Verdana" panose="020B0604030504040204"/>
                <a:sym typeface="Verdana" panose="020B0604030504040204"/>
              </a:rPr>
              <a:t>Presentation Title | Author | Date</a:t>
            </a:r>
          </a:p>
        </p:txBody>
      </p:sp>
      <p:sp>
        <p:nvSpPr>
          <p:cNvPr id="198" name="Google Shape;198;p3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panose="020B0604030504040204"/>
                <a:ea typeface="Verdana" panose="020B0604030504040204"/>
                <a:cs typeface="Verdana" panose="020B0604030504040204"/>
                <a:sym typeface="Verdana" panose="020B0604030504040204"/>
              </a:rPr>
              <a:t>© 2017 Capgemini. All rights reserved.</a:t>
            </a:r>
          </a:p>
        </p:txBody>
      </p:sp>
      <p:sp>
        <p:nvSpPr>
          <p:cNvPr id="199" name="Google Shape;199;p34"/>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panose="020B060403050404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34"/>
          <p:cNvSpPr txBox="1">
            <a:spLocks noGrp="1"/>
          </p:cNvSpPr>
          <p:nvPr>
            <p:ph type="body" idx="6"/>
          </p:nvPr>
        </p:nvSpPr>
        <p:spPr>
          <a:xfrm>
            <a:off x="4322171"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000"/>
              </a:lnSpc>
              <a:spcBef>
                <a:spcPts val="0"/>
              </a:spcBef>
              <a:spcAft>
                <a:spcPts val="0"/>
              </a:spcAft>
              <a:buClr>
                <a:schemeClr val="dk1"/>
              </a:buClr>
              <a:buSzPts val="1400"/>
              <a:buNone/>
              <a:defRPr sz="1400">
                <a:solidFill>
                  <a:schemeClr val="dk1"/>
                </a:solidFill>
              </a:defRPr>
            </a:lvl1pPr>
            <a:lvl2pPr marL="914400" lvl="1" indent="-304800" algn="l">
              <a:lnSpc>
                <a:spcPct val="117000"/>
              </a:lnSpc>
              <a:spcBef>
                <a:spcPts val="600"/>
              </a:spcBef>
              <a:spcAft>
                <a:spcPts val="0"/>
              </a:spcAft>
              <a:buSzPts val="1200"/>
              <a:buChar char="▪"/>
              <a:defRPr sz="1200">
                <a:solidFill>
                  <a:schemeClr val="dk1"/>
                </a:solidFill>
              </a:defRPr>
            </a:lvl2pPr>
            <a:lvl3pPr marL="1371600" lvl="2" indent="-304800" algn="l">
              <a:lnSpc>
                <a:spcPct val="117000"/>
              </a:lnSpc>
              <a:spcBef>
                <a:spcPts val="600"/>
              </a:spcBef>
              <a:spcAft>
                <a:spcPts val="0"/>
              </a:spcAft>
              <a:buSzPts val="1200"/>
              <a:buChar char="•"/>
              <a:defRPr sz="1200">
                <a:solidFill>
                  <a:schemeClr val="dk1"/>
                </a:solidFill>
              </a:defRPr>
            </a:lvl3pPr>
            <a:lvl4pPr marL="1828800" lvl="3" indent="-298450" algn="l">
              <a:lnSpc>
                <a:spcPct val="10900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 name="Google Shape;201;p34"/>
          <p:cNvSpPr txBox="1">
            <a:spLocks noGrp="1"/>
          </p:cNvSpPr>
          <p:nvPr>
            <p:ph type="body" idx="7"/>
          </p:nvPr>
        </p:nvSpPr>
        <p:spPr>
          <a:xfrm>
            <a:off x="8217853" y="1866555"/>
            <a:ext cx="3566160" cy="1994493"/>
          </a:xfrm>
          <a:prstGeom prst="rect">
            <a:avLst/>
          </a:prstGeom>
          <a:noFill/>
          <a:ln>
            <a:noFill/>
          </a:ln>
        </p:spPr>
        <p:txBody>
          <a:bodyPr spcFirstLastPara="1" wrap="square" lIns="0" tIns="0" rIns="0" bIns="0" anchor="t" anchorCtr="0">
            <a:noAutofit/>
          </a:bodyPr>
          <a:lstStyle>
            <a:lvl1pPr marL="457200" lvl="0" indent="-228600" algn="l">
              <a:lnSpc>
                <a:spcPct val="114000"/>
              </a:lnSpc>
              <a:spcBef>
                <a:spcPts val="0"/>
              </a:spcBef>
              <a:spcAft>
                <a:spcPts val="0"/>
              </a:spcAft>
              <a:buClr>
                <a:schemeClr val="dk1"/>
              </a:buClr>
              <a:buSzPts val="1400"/>
              <a:buNone/>
              <a:defRPr sz="1400">
                <a:solidFill>
                  <a:schemeClr val="dk1"/>
                </a:solidFill>
              </a:defRPr>
            </a:lvl1pPr>
            <a:lvl2pPr marL="914400" lvl="1" indent="-304800" algn="l">
              <a:lnSpc>
                <a:spcPct val="117000"/>
              </a:lnSpc>
              <a:spcBef>
                <a:spcPts val="600"/>
              </a:spcBef>
              <a:spcAft>
                <a:spcPts val="0"/>
              </a:spcAft>
              <a:buSzPts val="1200"/>
              <a:buChar char="▪"/>
              <a:defRPr sz="1200">
                <a:solidFill>
                  <a:schemeClr val="dk1"/>
                </a:solidFill>
              </a:defRPr>
            </a:lvl2pPr>
            <a:lvl3pPr marL="1371600" lvl="2" indent="-304800" algn="l">
              <a:lnSpc>
                <a:spcPct val="117000"/>
              </a:lnSpc>
              <a:spcBef>
                <a:spcPts val="600"/>
              </a:spcBef>
              <a:spcAft>
                <a:spcPts val="0"/>
              </a:spcAft>
              <a:buSzPts val="1200"/>
              <a:buChar char="•"/>
              <a:defRPr sz="1200">
                <a:solidFill>
                  <a:schemeClr val="dk1"/>
                </a:solidFill>
              </a:defRPr>
            </a:lvl3pPr>
            <a:lvl4pPr marL="1828800" lvl="3" indent="-298450" algn="l">
              <a:lnSpc>
                <a:spcPct val="10900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 name="Google Shape;202;p34"/>
          <p:cNvSpPr txBox="1">
            <a:spLocks noGrp="1"/>
          </p:cNvSpPr>
          <p:nvPr>
            <p:ph type="body" idx="8"/>
          </p:nvPr>
        </p:nvSpPr>
        <p:spPr>
          <a:xfrm>
            <a:off x="426487" y="4674187"/>
            <a:ext cx="11357525" cy="1799211"/>
          </a:xfrm>
          <a:prstGeom prst="rect">
            <a:avLst/>
          </a:prstGeom>
          <a:noFill/>
          <a:ln>
            <a:noFill/>
          </a:ln>
        </p:spPr>
        <p:txBody>
          <a:bodyPr spcFirstLastPara="1" wrap="square" lIns="0" tIns="0" rIns="0" bIns="0" anchor="t" anchorCtr="0">
            <a:noAutofit/>
          </a:bodyPr>
          <a:lstStyle>
            <a:lvl1pPr marL="457200" lvl="0" indent="-228600" algn="l">
              <a:lnSpc>
                <a:spcPct val="114000"/>
              </a:lnSpc>
              <a:spcBef>
                <a:spcPts val="0"/>
              </a:spcBef>
              <a:spcAft>
                <a:spcPts val="0"/>
              </a:spcAft>
              <a:buClr>
                <a:schemeClr val="dk1"/>
              </a:buClr>
              <a:buSzPts val="1400"/>
              <a:buNone/>
              <a:defRPr sz="1400">
                <a:solidFill>
                  <a:schemeClr val="dk1"/>
                </a:solidFill>
              </a:defRPr>
            </a:lvl1pPr>
            <a:lvl2pPr marL="914400" lvl="1" indent="-304800" algn="l">
              <a:lnSpc>
                <a:spcPct val="117000"/>
              </a:lnSpc>
              <a:spcBef>
                <a:spcPts val="600"/>
              </a:spcBef>
              <a:spcAft>
                <a:spcPts val="0"/>
              </a:spcAft>
              <a:buSzPts val="1200"/>
              <a:buChar char="▪"/>
              <a:defRPr sz="1200">
                <a:solidFill>
                  <a:schemeClr val="dk1"/>
                </a:solidFill>
              </a:defRPr>
            </a:lvl2pPr>
            <a:lvl3pPr marL="1371600" lvl="2" indent="-304800" algn="l">
              <a:lnSpc>
                <a:spcPct val="117000"/>
              </a:lnSpc>
              <a:spcBef>
                <a:spcPts val="600"/>
              </a:spcBef>
              <a:spcAft>
                <a:spcPts val="0"/>
              </a:spcAft>
              <a:buSzPts val="1200"/>
              <a:buChar char="•"/>
              <a:defRPr sz="1200">
                <a:solidFill>
                  <a:schemeClr val="dk1"/>
                </a:solidFill>
              </a:defRPr>
            </a:lvl3pPr>
            <a:lvl4pPr marL="1828800" lvl="3" indent="-298450" algn="l">
              <a:lnSpc>
                <a:spcPct val="10900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Topics with icons">
  <p:cSld name="3 Topics with icons">
    <p:bg>
      <p:bgPr>
        <a:solidFill>
          <a:schemeClr val="lt1"/>
        </a:solidFill>
        <a:effectLst/>
      </p:bgPr>
    </p:bg>
    <p:spTree>
      <p:nvGrpSpPr>
        <p:cNvPr id="1" name="Shape 203"/>
        <p:cNvGrpSpPr/>
        <p:nvPr/>
      </p:nvGrpSpPr>
      <p:grpSpPr>
        <a:xfrm>
          <a:off x="0" y="0"/>
          <a:ext cx="0" cy="0"/>
          <a:chOff x="0" y="0"/>
          <a:chExt cx="0" cy="0"/>
        </a:xfrm>
      </p:grpSpPr>
      <p:sp>
        <p:nvSpPr>
          <p:cNvPr id="204" name="Google Shape;204;p35"/>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panose="020B060403050404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5" name="Google Shape;205;p35"/>
          <p:cNvSpPr txBox="1">
            <a:spLocks noGrp="1"/>
          </p:cNvSpPr>
          <p:nvPr>
            <p:ph type="body" idx="1"/>
          </p:nvPr>
        </p:nvSpPr>
        <p:spPr>
          <a:xfrm>
            <a:off x="1992760" y="1556793"/>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000"/>
              </a:lnSpc>
              <a:spcBef>
                <a:spcPts val="0"/>
              </a:spcBef>
              <a:spcAft>
                <a:spcPts val="0"/>
              </a:spcAft>
              <a:buClr>
                <a:schemeClr val="dk1"/>
              </a:buClr>
              <a:buSzPts val="1800"/>
              <a:buNone/>
              <a:defRPr sz="1800">
                <a:solidFill>
                  <a:schemeClr val="dk1"/>
                </a:solidFill>
              </a:defRPr>
            </a:lvl1pPr>
            <a:lvl2pPr marL="914400" lvl="1" indent="-330200" algn="l">
              <a:lnSpc>
                <a:spcPct val="113000"/>
              </a:lnSpc>
              <a:spcBef>
                <a:spcPts val="600"/>
              </a:spcBef>
              <a:spcAft>
                <a:spcPts val="0"/>
              </a:spcAft>
              <a:buSzPts val="1600"/>
              <a:buChar char="▪"/>
              <a:defRPr sz="1600">
                <a:solidFill>
                  <a:schemeClr val="dk1"/>
                </a:solidFill>
              </a:defRPr>
            </a:lvl2pPr>
            <a:lvl3pPr marL="1371600" lvl="2" indent="-317500" algn="l">
              <a:lnSpc>
                <a:spcPct val="114000"/>
              </a:lnSpc>
              <a:spcBef>
                <a:spcPts val="600"/>
              </a:spcBef>
              <a:spcAft>
                <a:spcPts val="0"/>
              </a:spcAft>
              <a:buSzPts val="1400"/>
              <a:buChar char="•"/>
              <a:defRPr sz="1400">
                <a:solidFill>
                  <a:schemeClr val="dk1"/>
                </a:solidFill>
              </a:defRPr>
            </a:lvl3pPr>
            <a:lvl4pPr marL="1828800" lvl="3" indent="-304800" algn="l">
              <a:lnSpc>
                <a:spcPct val="117000"/>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 name="Google Shape;206;p35"/>
          <p:cNvSpPr txBox="1">
            <a:spLocks noGrp="1"/>
          </p:cNvSpPr>
          <p:nvPr>
            <p:ph type="body" idx="2"/>
          </p:nvPr>
        </p:nvSpPr>
        <p:spPr>
          <a:xfrm>
            <a:off x="1992760" y="3320915"/>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000"/>
              </a:lnSpc>
              <a:spcBef>
                <a:spcPts val="0"/>
              </a:spcBef>
              <a:spcAft>
                <a:spcPts val="0"/>
              </a:spcAft>
              <a:buClr>
                <a:schemeClr val="dk1"/>
              </a:buClr>
              <a:buSzPts val="1800"/>
              <a:buNone/>
              <a:defRPr sz="1800">
                <a:solidFill>
                  <a:schemeClr val="dk1"/>
                </a:solidFill>
              </a:defRPr>
            </a:lvl1pPr>
            <a:lvl2pPr marL="914400" lvl="1" indent="-330200" algn="l">
              <a:lnSpc>
                <a:spcPct val="113000"/>
              </a:lnSpc>
              <a:spcBef>
                <a:spcPts val="600"/>
              </a:spcBef>
              <a:spcAft>
                <a:spcPts val="0"/>
              </a:spcAft>
              <a:buSzPts val="1600"/>
              <a:buChar char="▪"/>
              <a:defRPr sz="1600">
                <a:solidFill>
                  <a:schemeClr val="dk1"/>
                </a:solidFill>
              </a:defRPr>
            </a:lvl2pPr>
            <a:lvl3pPr marL="1371600" lvl="2" indent="-317500" algn="l">
              <a:lnSpc>
                <a:spcPct val="114000"/>
              </a:lnSpc>
              <a:spcBef>
                <a:spcPts val="600"/>
              </a:spcBef>
              <a:spcAft>
                <a:spcPts val="0"/>
              </a:spcAft>
              <a:buSzPts val="1400"/>
              <a:buChar char="•"/>
              <a:defRPr sz="1400">
                <a:solidFill>
                  <a:schemeClr val="dk1"/>
                </a:solidFill>
              </a:defRPr>
            </a:lvl3pPr>
            <a:lvl4pPr marL="1828800" lvl="3" indent="-304800" algn="l">
              <a:lnSpc>
                <a:spcPct val="117000"/>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 name="Google Shape;207;p35"/>
          <p:cNvSpPr txBox="1">
            <a:spLocks noGrp="1"/>
          </p:cNvSpPr>
          <p:nvPr>
            <p:ph type="body" idx="3"/>
          </p:nvPr>
        </p:nvSpPr>
        <p:spPr>
          <a:xfrm>
            <a:off x="1992760" y="5085036"/>
            <a:ext cx="9791253" cy="1368152"/>
          </a:xfrm>
          <a:prstGeom prst="rect">
            <a:avLst/>
          </a:prstGeom>
          <a:noFill/>
          <a:ln>
            <a:noFill/>
          </a:ln>
        </p:spPr>
        <p:txBody>
          <a:bodyPr spcFirstLastPara="1" wrap="square" lIns="0" tIns="0" rIns="0" bIns="0" anchor="ctr" anchorCtr="0">
            <a:noAutofit/>
          </a:bodyPr>
          <a:lstStyle>
            <a:lvl1pPr marL="457200" lvl="0" indent="-228600" algn="l">
              <a:lnSpc>
                <a:spcPct val="122000"/>
              </a:lnSpc>
              <a:spcBef>
                <a:spcPts val="0"/>
              </a:spcBef>
              <a:spcAft>
                <a:spcPts val="0"/>
              </a:spcAft>
              <a:buClr>
                <a:schemeClr val="dk1"/>
              </a:buClr>
              <a:buSzPts val="1800"/>
              <a:buNone/>
              <a:defRPr sz="1800">
                <a:solidFill>
                  <a:schemeClr val="dk1"/>
                </a:solidFill>
              </a:defRPr>
            </a:lvl1pPr>
            <a:lvl2pPr marL="914400" lvl="1" indent="-330200" algn="l">
              <a:lnSpc>
                <a:spcPct val="113000"/>
              </a:lnSpc>
              <a:spcBef>
                <a:spcPts val="600"/>
              </a:spcBef>
              <a:spcAft>
                <a:spcPts val="0"/>
              </a:spcAft>
              <a:buSzPts val="1600"/>
              <a:buChar char="▪"/>
              <a:defRPr sz="1600">
                <a:solidFill>
                  <a:schemeClr val="dk1"/>
                </a:solidFill>
              </a:defRPr>
            </a:lvl2pPr>
            <a:lvl3pPr marL="1371600" lvl="2" indent="-317500" algn="l">
              <a:lnSpc>
                <a:spcPct val="114000"/>
              </a:lnSpc>
              <a:spcBef>
                <a:spcPts val="600"/>
              </a:spcBef>
              <a:spcAft>
                <a:spcPts val="0"/>
              </a:spcAft>
              <a:buSzPts val="1400"/>
              <a:buChar char="•"/>
              <a:defRPr sz="1400">
                <a:solidFill>
                  <a:schemeClr val="dk1"/>
                </a:solidFill>
              </a:defRPr>
            </a:lvl3pPr>
            <a:lvl4pPr marL="1828800" lvl="3" indent="-304800" algn="l">
              <a:lnSpc>
                <a:spcPct val="117000"/>
              </a:lnSpc>
              <a:spcBef>
                <a:spcPts val="600"/>
              </a:spcBef>
              <a:spcAft>
                <a:spcPts val="0"/>
              </a:spcAft>
              <a:buSzPts val="1200"/>
              <a:buChar char="‒"/>
              <a:defRPr sz="12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 name="Google Shape;208;p35"/>
          <p:cNvSpPr/>
          <p:nvPr/>
        </p:nvSpPr>
        <p:spPr>
          <a:xfrm>
            <a:off x="11784013" y="6555758"/>
            <a:ext cx="242375" cy="21544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800">
                <a:solidFill>
                  <a:srgbClr val="7F7F7F"/>
                </a:solidFill>
                <a:latin typeface="Verdana" panose="020B0604030504040204"/>
                <a:ea typeface="Verdana" panose="020B0604030504040204"/>
                <a:cs typeface="Verdana" panose="020B0604030504040204"/>
                <a:sym typeface="Verdana" panose="020B0604030504040204"/>
              </a:rPr>
              <a:t>‹#›</a:t>
            </a:fld>
            <a:endParaRPr sz="800">
              <a:solidFill>
                <a:srgbClr val="7F7F7F"/>
              </a:solidFill>
              <a:latin typeface="Verdana" panose="020B0604030504040204"/>
              <a:ea typeface="Verdana" panose="020B0604030504040204"/>
              <a:cs typeface="Verdana" panose="020B0604030504040204"/>
              <a:sym typeface="Verdana" panose="020B0604030504040204"/>
            </a:endParaRPr>
          </a:p>
        </p:txBody>
      </p:sp>
      <p:cxnSp>
        <p:nvCxnSpPr>
          <p:cNvPr id="209" name="Google Shape;209;p3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10" name="Google Shape;210;p35">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panose="020B0604030504040204"/>
                <a:ea typeface="Verdana" panose="020B0604030504040204"/>
                <a:cs typeface="Verdana" panose="020B0604030504040204"/>
                <a:sym typeface="Verdana" panose="020B0604030504040204"/>
              </a:rPr>
              <a:t>Presentation Title | Author | Date</a:t>
            </a:r>
          </a:p>
        </p:txBody>
      </p:sp>
      <p:sp>
        <p:nvSpPr>
          <p:cNvPr id="211" name="Google Shape;211;p3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panose="020B0604030504040204"/>
                <a:ea typeface="Verdana" panose="020B0604030504040204"/>
                <a:cs typeface="Verdana" panose="020B0604030504040204"/>
                <a:sym typeface="Verdana" panose="020B0604030504040204"/>
              </a:rPr>
              <a:t>© 2017 Capgemini. All rights reserved.</a:t>
            </a:r>
          </a:p>
        </p:txBody>
      </p:sp>
      <p:grpSp>
        <p:nvGrpSpPr>
          <p:cNvPr id="212" name="Google Shape;212;p35"/>
          <p:cNvGrpSpPr/>
          <p:nvPr/>
        </p:nvGrpSpPr>
        <p:grpSpPr>
          <a:xfrm>
            <a:off x="376729" y="3487371"/>
            <a:ext cx="1285954" cy="1201696"/>
            <a:chOff x="-163" y="-158"/>
            <a:chExt cx="2854" cy="2667"/>
          </a:xfrm>
        </p:grpSpPr>
        <p:sp>
          <p:nvSpPr>
            <p:cNvPr id="213" name="Google Shape;213;p35"/>
            <p:cNvSpPr/>
            <p:nvPr/>
          </p:nvSpPr>
          <p:spPr>
            <a:xfrm>
              <a:off x="-163" y="-158"/>
              <a:ext cx="2854" cy="2667"/>
            </a:xfrm>
            <a:custGeom>
              <a:avLst/>
              <a:gdLst/>
              <a:ahLst/>
              <a:cxnLst/>
              <a:rect l="l" t="t" r="r" b="b"/>
              <a:pathLst>
                <a:path w="1067" h="997" extrusionOk="0">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panose="020B0604030504040204"/>
                <a:ea typeface="Verdana" panose="020B0604030504040204"/>
                <a:cs typeface="Verdana" panose="020B0604030504040204"/>
                <a:sym typeface="Verdana" panose="020B0604030504040204"/>
              </a:endParaRPr>
            </a:p>
          </p:txBody>
        </p:sp>
        <p:sp>
          <p:nvSpPr>
            <p:cNvPr id="214" name="Google Shape;214;p35"/>
            <p:cNvSpPr/>
            <p:nvPr/>
          </p:nvSpPr>
          <p:spPr>
            <a:xfrm>
              <a:off x="677" y="535"/>
              <a:ext cx="465" cy="500"/>
            </a:xfrm>
            <a:custGeom>
              <a:avLst/>
              <a:gdLst/>
              <a:ahLst/>
              <a:cxnLst/>
              <a:rect l="l" t="t" r="r" b="b"/>
              <a:pathLst>
                <a:path w="174" h="187" extrusionOk="0">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panose="020B0604030504040204"/>
                <a:ea typeface="Verdana" panose="020B0604030504040204"/>
                <a:cs typeface="Verdana" panose="020B0604030504040204"/>
                <a:sym typeface="Verdana" panose="020B0604030504040204"/>
              </a:endParaRPr>
            </a:p>
          </p:txBody>
        </p:sp>
        <p:sp>
          <p:nvSpPr>
            <p:cNvPr id="215" name="Google Shape;215;p35"/>
            <p:cNvSpPr/>
            <p:nvPr/>
          </p:nvSpPr>
          <p:spPr>
            <a:xfrm>
              <a:off x="500" y="1075"/>
              <a:ext cx="821" cy="543"/>
            </a:xfrm>
            <a:custGeom>
              <a:avLst/>
              <a:gdLst/>
              <a:ahLst/>
              <a:cxnLst/>
              <a:rect l="l" t="t" r="r" b="b"/>
              <a:pathLst>
                <a:path w="307" h="203" extrusionOk="0">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panose="020B0604030504040204"/>
                <a:ea typeface="Verdana" panose="020B0604030504040204"/>
                <a:cs typeface="Verdana" panose="020B0604030504040204"/>
                <a:sym typeface="Verdana" panose="020B0604030504040204"/>
              </a:endParaRPr>
            </a:p>
          </p:txBody>
        </p:sp>
        <p:sp>
          <p:nvSpPr>
            <p:cNvPr id="216" name="Google Shape;216;p35"/>
            <p:cNvSpPr/>
            <p:nvPr/>
          </p:nvSpPr>
          <p:spPr>
            <a:xfrm>
              <a:off x="1249" y="575"/>
              <a:ext cx="527" cy="570"/>
            </a:xfrm>
            <a:custGeom>
              <a:avLst/>
              <a:gdLst/>
              <a:ahLst/>
              <a:cxnLst/>
              <a:rect l="l" t="t" r="r" b="b"/>
              <a:pathLst>
                <a:path w="197" h="213" extrusionOk="0">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panose="020B0604030504040204"/>
                <a:ea typeface="Verdana" panose="020B0604030504040204"/>
                <a:cs typeface="Verdana" panose="020B0604030504040204"/>
                <a:sym typeface="Verdana" panose="020B0604030504040204"/>
              </a:endParaRPr>
            </a:p>
          </p:txBody>
        </p:sp>
        <p:sp>
          <p:nvSpPr>
            <p:cNvPr id="217" name="Google Shape;217;p35"/>
            <p:cNvSpPr/>
            <p:nvPr/>
          </p:nvSpPr>
          <p:spPr>
            <a:xfrm>
              <a:off x="1017" y="1209"/>
              <a:ext cx="986" cy="647"/>
            </a:xfrm>
            <a:custGeom>
              <a:avLst/>
              <a:gdLst/>
              <a:ahLst/>
              <a:cxnLst/>
              <a:rect l="l" t="t" r="r" b="b"/>
              <a:pathLst>
                <a:path w="369" h="242" extrusionOk="0">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panose="020B0604030504040204"/>
                <a:ea typeface="Verdana" panose="020B0604030504040204"/>
                <a:cs typeface="Verdana" panose="020B0604030504040204"/>
                <a:sym typeface="Verdana" panose="020B0604030504040204"/>
              </a:endParaRPr>
            </a:p>
          </p:txBody>
        </p:sp>
      </p:grpSp>
      <p:grpSp>
        <p:nvGrpSpPr>
          <p:cNvPr id="218" name="Google Shape;218;p35"/>
          <p:cNvGrpSpPr/>
          <p:nvPr/>
        </p:nvGrpSpPr>
        <p:grpSpPr>
          <a:xfrm>
            <a:off x="376729" y="1642923"/>
            <a:ext cx="1279250" cy="1195892"/>
            <a:chOff x="-223" y="-210"/>
            <a:chExt cx="3852" cy="3601"/>
          </a:xfrm>
        </p:grpSpPr>
        <p:sp>
          <p:nvSpPr>
            <p:cNvPr id="219" name="Google Shape;219;p35"/>
            <p:cNvSpPr/>
            <p:nvPr/>
          </p:nvSpPr>
          <p:spPr>
            <a:xfrm>
              <a:off x="-223" y="-210"/>
              <a:ext cx="3852" cy="3601"/>
            </a:xfrm>
            <a:custGeom>
              <a:avLst/>
              <a:gdLst/>
              <a:ahLst/>
              <a:cxnLst/>
              <a:rect l="l" t="t" r="r" b="b"/>
              <a:pathLst>
                <a:path w="1442" h="1347" extrusionOk="0">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panose="020B0604030504040204"/>
                <a:ea typeface="Verdana" panose="020B0604030504040204"/>
                <a:cs typeface="Verdana" panose="020B0604030504040204"/>
                <a:sym typeface="Verdana" panose="020B0604030504040204"/>
              </a:endParaRPr>
            </a:p>
          </p:txBody>
        </p:sp>
        <p:sp>
          <p:nvSpPr>
            <p:cNvPr id="220" name="Google Shape;220;p35"/>
            <p:cNvSpPr/>
            <p:nvPr/>
          </p:nvSpPr>
          <p:spPr>
            <a:xfrm>
              <a:off x="1284" y="672"/>
              <a:ext cx="870" cy="1045"/>
            </a:xfrm>
            <a:custGeom>
              <a:avLst/>
              <a:gdLst/>
              <a:ahLst/>
              <a:cxnLst/>
              <a:rect l="l" t="t" r="r" b="b"/>
              <a:pathLst>
                <a:path w="326" h="391" extrusionOk="0">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panose="020B0604030504040204"/>
                <a:ea typeface="Verdana" panose="020B0604030504040204"/>
                <a:cs typeface="Verdana" panose="020B0604030504040204"/>
                <a:sym typeface="Verdana" panose="020B0604030504040204"/>
              </a:endParaRPr>
            </a:p>
          </p:txBody>
        </p:sp>
        <p:sp>
          <p:nvSpPr>
            <p:cNvPr id="221" name="Google Shape;221;p35"/>
            <p:cNvSpPr/>
            <p:nvPr/>
          </p:nvSpPr>
          <p:spPr>
            <a:xfrm>
              <a:off x="992" y="1429"/>
              <a:ext cx="1408" cy="927"/>
            </a:xfrm>
            <a:custGeom>
              <a:avLst/>
              <a:gdLst/>
              <a:ahLst/>
              <a:cxnLst/>
              <a:rect l="l" t="t" r="r" b="b"/>
              <a:pathLst>
                <a:path w="527" h="347" extrusionOk="0">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panose="020B0604030504040204"/>
                <a:ea typeface="Verdana" panose="020B0604030504040204"/>
                <a:cs typeface="Verdana" panose="020B0604030504040204"/>
                <a:sym typeface="Verdana" panose="020B0604030504040204"/>
              </a:endParaRPr>
            </a:p>
          </p:txBody>
        </p:sp>
        <p:sp>
          <p:nvSpPr>
            <p:cNvPr id="222" name="Google Shape;222;p35"/>
            <p:cNvSpPr/>
            <p:nvPr/>
          </p:nvSpPr>
          <p:spPr>
            <a:xfrm>
              <a:off x="1599" y="1621"/>
              <a:ext cx="270" cy="292"/>
            </a:xfrm>
            <a:custGeom>
              <a:avLst/>
              <a:gdLst/>
              <a:ahLst/>
              <a:cxnLst/>
              <a:rect l="l" t="t" r="r" b="b"/>
              <a:pathLst>
                <a:path w="101" h="109" extrusionOk="0">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panose="020B0604030504040204"/>
                <a:ea typeface="Verdana" panose="020B0604030504040204"/>
                <a:cs typeface="Verdana" panose="020B0604030504040204"/>
                <a:sym typeface="Verdana" panose="020B0604030504040204"/>
              </a:endParaRPr>
            </a:p>
          </p:txBody>
        </p:sp>
        <p:sp>
          <p:nvSpPr>
            <p:cNvPr id="223" name="Google Shape;223;p35"/>
            <p:cNvSpPr/>
            <p:nvPr/>
          </p:nvSpPr>
          <p:spPr>
            <a:xfrm>
              <a:off x="1615" y="1878"/>
              <a:ext cx="238" cy="273"/>
            </a:xfrm>
            <a:custGeom>
              <a:avLst/>
              <a:gdLst/>
              <a:ahLst/>
              <a:cxnLst/>
              <a:rect l="l" t="t" r="r" b="b"/>
              <a:pathLst>
                <a:path w="238" h="273" extrusionOk="0">
                  <a:moveTo>
                    <a:pt x="67" y="0"/>
                  </a:moveTo>
                  <a:lnTo>
                    <a:pt x="0" y="273"/>
                  </a:lnTo>
                  <a:lnTo>
                    <a:pt x="238" y="273"/>
                  </a:lnTo>
                  <a:lnTo>
                    <a:pt x="165" y="0"/>
                  </a:lnTo>
                  <a:lnTo>
                    <a:pt x="67" y="0"/>
                  </a:lnTo>
                  <a:close/>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panose="020B0604030504040204"/>
                <a:ea typeface="Verdana" panose="020B0604030504040204"/>
                <a:cs typeface="Verdana" panose="020B0604030504040204"/>
                <a:sym typeface="Verdana" panose="020B0604030504040204"/>
              </a:endParaRPr>
            </a:p>
          </p:txBody>
        </p:sp>
      </p:grpSp>
      <p:grpSp>
        <p:nvGrpSpPr>
          <p:cNvPr id="224" name="Google Shape;224;p35"/>
          <p:cNvGrpSpPr/>
          <p:nvPr/>
        </p:nvGrpSpPr>
        <p:grpSpPr>
          <a:xfrm>
            <a:off x="376729" y="5168264"/>
            <a:ext cx="1288364" cy="1201696"/>
            <a:chOff x="-60" y="-50"/>
            <a:chExt cx="996" cy="929"/>
          </a:xfrm>
        </p:grpSpPr>
        <p:sp>
          <p:nvSpPr>
            <p:cNvPr id="225" name="Google Shape;225;p35"/>
            <p:cNvSpPr/>
            <p:nvPr/>
          </p:nvSpPr>
          <p:spPr>
            <a:xfrm>
              <a:off x="-60" y="-50"/>
              <a:ext cx="996" cy="929"/>
            </a:xfrm>
            <a:custGeom>
              <a:avLst/>
              <a:gdLst/>
              <a:ahLst/>
              <a:cxnLst/>
              <a:rect l="l" t="t" r="r" b="b"/>
              <a:pathLst>
                <a:path w="370" h="345" extrusionOk="0">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panose="020B0604030504040204"/>
                <a:ea typeface="Verdana" panose="020B0604030504040204"/>
                <a:cs typeface="Verdana" panose="020B0604030504040204"/>
                <a:sym typeface="Verdana" panose="020B0604030504040204"/>
              </a:endParaRPr>
            </a:p>
          </p:txBody>
        </p:sp>
        <p:sp>
          <p:nvSpPr>
            <p:cNvPr id="226" name="Google Shape;226;p35"/>
            <p:cNvSpPr/>
            <p:nvPr/>
          </p:nvSpPr>
          <p:spPr>
            <a:xfrm>
              <a:off x="287" y="152"/>
              <a:ext cx="296" cy="533"/>
            </a:xfrm>
            <a:custGeom>
              <a:avLst/>
              <a:gdLst/>
              <a:ahLst/>
              <a:cxnLst/>
              <a:rect l="l" t="t" r="r" b="b"/>
              <a:pathLst>
                <a:path w="110" h="198" extrusionOk="0">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panose="020B0604030504040204"/>
                <a:ea typeface="Verdana" panose="020B0604030504040204"/>
                <a:cs typeface="Verdana" panose="020B0604030504040204"/>
                <a:sym typeface="Verdana" panose="020B0604030504040204"/>
              </a:endParaRPr>
            </a:p>
          </p:txBody>
        </p:sp>
        <p:sp>
          <p:nvSpPr>
            <p:cNvPr id="227" name="Google Shape;227;p35"/>
            <p:cNvSpPr/>
            <p:nvPr/>
          </p:nvSpPr>
          <p:spPr>
            <a:xfrm>
              <a:off x="312" y="203"/>
              <a:ext cx="247" cy="369"/>
            </a:xfrm>
            <a:custGeom>
              <a:avLst/>
              <a:gdLst/>
              <a:ahLst/>
              <a:cxnLst/>
              <a:rect l="l" t="t" r="r" b="b"/>
              <a:pathLst>
                <a:path w="92" h="137" extrusionOk="0">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panose="020B0604030504040204"/>
                <a:ea typeface="Verdana" panose="020B0604030504040204"/>
                <a:cs typeface="Verdana" panose="020B0604030504040204"/>
                <a:sym typeface="Verdana" panose="020B0604030504040204"/>
              </a:endParaRPr>
            </a:p>
          </p:txBody>
        </p:sp>
        <p:sp>
          <p:nvSpPr>
            <p:cNvPr id="228" name="Google Shape;228;p35"/>
            <p:cNvSpPr/>
            <p:nvPr/>
          </p:nvSpPr>
          <p:spPr>
            <a:xfrm>
              <a:off x="411" y="596"/>
              <a:ext cx="49" cy="54"/>
            </a:xfrm>
            <a:custGeom>
              <a:avLst/>
              <a:gdLst/>
              <a:ahLst/>
              <a:cxnLst/>
              <a:rect l="l" t="t" r="r" b="b"/>
              <a:pathLst>
                <a:path w="18" h="20" extrusionOk="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panose="020B0604030504040204"/>
                <a:ea typeface="Verdana" panose="020B0604030504040204"/>
                <a:cs typeface="Verdana" panose="020B0604030504040204"/>
                <a:sym typeface="Verdana" panose="020B0604030504040204"/>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Pie Charts ">
  <p:cSld name="4 Pie Charts ">
    <p:bg>
      <p:bgPr>
        <a:solidFill>
          <a:schemeClr val="lt1"/>
        </a:solidFill>
        <a:effectLst/>
      </p:bgPr>
    </p:bg>
    <p:spTree>
      <p:nvGrpSpPr>
        <p:cNvPr id="1" name="Shape 229"/>
        <p:cNvGrpSpPr/>
        <p:nvPr/>
      </p:nvGrpSpPr>
      <p:grpSpPr>
        <a:xfrm>
          <a:off x="0" y="0"/>
          <a:ext cx="0" cy="0"/>
          <a:chOff x="0" y="0"/>
          <a:chExt cx="0" cy="0"/>
        </a:xfrm>
      </p:grpSpPr>
      <p:sp>
        <p:nvSpPr>
          <p:cNvPr id="230" name="Google Shape;230;p36"/>
          <p:cNvSpPr/>
          <p:nvPr/>
        </p:nvSpPr>
        <p:spPr>
          <a:xfrm>
            <a:off x="0" y="1773238"/>
            <a:ext cx="12192000" cy="3023914"/>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panose="020B0604030504040204"/>
              <a:ea typeface="Verdana" panose="020B0604030504040204"/>
              <a:cs typeface="Verdana" panose="020B0604030504040204"/>
              <a:sym typeface="Verdana" panose="020B0604030504040204"/>
            </a:endParaRPr>
          </a:p>
        </p:txBody>
      </p:sp>
      <p:sp>
        <p:nvSpPr>
          <p:cNvPr id="231" name="Google Shape;231;p36"/>
          <p:cNvSpPr>
            <a:spLocks noGrp="1"/>
          </p:cNvSpPr>
          <p:nvPr>
            <p:ph type="chart" idx="2"/>
          </p:nvPr>
        </p:nvSpPr>
        <p:spPr>
          <a:xfrm>
            <a:off x="6601524" y="2032333"/>
            <a:ext cx="1728192" cy="1617453"/>
          </a:xfrm>
          <a:prstGeom prst="rect">
            <a:avLst/>
          </a:prstGeom>
          <a:noFill/>
          <a:ln>
            <a:noFill/>
          </a:ln>
        </p:spPr>
        <p:txBody>
          <a:bodyPr spcFirstLastPara="1" wrap="square" lIns="0" tIns="0" rIns="0" bIns="0" anchor="ctr" anchorCtr="0">
            <a:normAutofit/>
          </a:bodyPr>
          <a:lstStyle>
            <a:lvl1pPr marR="0" lvl="0" algn="ctr" rtl="0">
              <a:lnSpc>
                <a:spcPct val="122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R="0" lvl="2" algn="l" rtl="0">
              <a:lnSpc>
                <a:spcPct val="114000"/>
              </a:lnSpc>
              <a:spcBef>
                <a:spcPts val="600"/>
              </a:spcBef>
              <a:spcAft>
                <a:spcPts val="0"/>
              </a:spcAft>
              <a:buClr>
                <a:schemeClr val="accent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R="0" lvl="3" algn="l" rtl="0">
              <a:lnSpc>
                <a:spcPct val="90000"/>
              </a:lnSpc>
              <a:spcBef>
                <a:spcPts val="600"/>
              </a:spcBef>
              <a:spcAft>
                <a:spcPts val="0"/>
              </a:spcAft>
              <a:buClr>
                <a:schemeClr val="accent1"/>
              </a:buClr>
              <a:buSzPts val="1200"/>
              <a:buFont typeface="Arial" panose="020B0604020202020204"/>
              <a:buChar char="‒"/>
              <a:defRPr sz="12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R="0" lvl="4" algn="l" rtl="0">
              <a:lnSpc>
                <a:spcPct val="90000"/>
              </a:lnSpc>
              <a:spcBef>
                <a:spcPts val="600"/>
              </a:spcBef>
              <a:spcAft>
                <a:spcPts val="0"/>
              </a:spcAft>
              <a:buClr>
                <a:schemeClr val="dk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R="0" lvl="5"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6pPr>
            <a:lvl7pPr marR="0" lvl="6"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7pPr>
            <a:lvl8pPr marR="0" lvl="7"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8pPr>
            <a:lvl9pPr marR="0" lvl="8"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9pPr>
          </a:lstStyle>
          <a:p>
            <a:endParaRPr/>
          </a:p>
        </p:txBody>
      </p:sp>
      <p:sp>
        <p:nvSpPr>
          <p:cNvPr id="232" name="Google Shape;232;p36"/>
          <p:cNvSpPr txBox="1">
            <a:spLocks noGrp="1"/>
          </p:cNvSpPr>
          <p:nvPr>
            <p:ph type="body" idx="1"/>
          </p:nvPr>
        </p:nvSpPr>
        <p:spPr>
          <a:xfrm>
            <a:off x="911424"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7000"/>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3" name="Google Shape;233;p36"/>
          <p:cNvSpPr>
            <a:spLocks noGrp="1"/>
          </p:cNvSpPr>
          <p:nvPr>
            <p:ph type="chart" idx="3"/>
          </p:nvPr>
        </p:nvSpPr>
        <p:spPr>
          <a:xfrm>
            <a:off x="1235460" y="2027570"/>
            <a:ext cx="1728192" cy="1617453"/>
          </a:xfrm>
          <a:prstGeom prst="rect">
            <a:avLst/>
          </a:prstGeom>
          <a:noFill/>
          <a:ln>
            <a:noFill/>
          </a:ln>
        </p:spPr>
        <p:txBody>
          <a:bodyPr spcFirstLastPara="1" wrap="square" lIns="0" tIns="0" rIns="0" bIns="0" anchor="ctr" anchorCtr="0">
            <a:normAutofit/>
          </a:bodyPr>
          <a:lstStyle>
            <a:lvl1pPr marR="0" lvl="0" algn="ctr" rtl="0">
              <a:lnSpc>
                <a:spcPct val="122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R="0" lvl="2" algn="l" rtl="0">
              <a:lnSpc>
                <a:spcPct val="114000"/>
              </a:lnSpc>
              <a:spcBef>
                <a:spcPts val="600"/>
              </a:spcBef>
              <a:spcAft>
                <a:spcPts val="0"/>
              </a:spcAft>
              <a:buClr>
                <a:schemeClr val="accent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R="0" lvl="3" algn="l" rtl="0">
              <a:lnSpc>
                <a:spcPct val="90000"/>
              </a:lnSpc>
              <a:spcBef>
                <a:spcPts val="600"/>
              </a:spcBef>
              <a:spcAft>
                <a:spcPts val="0"/>
              </a:spcAft>
              <a:buClr>
                <a:schemeClr val="accent1"/>
              </a:buClr>
              <a:buSzPts val="1200"/>
              <a:buFont typeface="Arial" panose="020B0604020202020204"/>
              <a:buChar char="‒"/>
              <a:defRPr sz="12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R="0" lvl="4" algn="l" rtl="0">
              <a:lnSpc>
                <a:spcPct val="90000"/>
              </a:lnSpc>
              <a:spcBef>
                <a:spcPts val="600"/>
              </a:spcBef>
              <a:spcAft>
                <a:spcPts val="0"/>
              </a:spcAft>
              <a:buClr>
                <a:schemeClr val="dk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R="0" lvl="5"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6pPr>
            <a:lvl7pPr marR="0" lvl="6"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7pPr>
            <a:lvl8pPr marR="0" lvl="7"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8pPr>
            <a:lvl9pPr marR="0" lvl="8"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9pPr>
          </a:lstStyle>
          <a:p>
            <a:endParaRPr/>
          </a:p>
        </p:txBody>
      </p:sp>
      <p:sp>
        <p:nvSpPr>
          <p:cNvPr id="234" name="Google Shape;234;p36"/>
          <p:cNvSpPr txBox="1">
            <a:spLocks noGrp="1"/>
          </p:cNvSpPr>
          <p:nvPr>
            <p:ph type="body" idx="4"/>
          </p:nvPr>
        </p:nvSpPr>
        <p:spPr>
          <a:xfrm>
            <a:off x="1702767"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8000"/>
              </a:lnSpc>
              <a:spcBef>
                <a:spcPts val="0"/>
              </a:spcBef>
              <a:spcAft>
                <a:spcPts val="0"/>
              </a:spcAft>
              <a:buClr>
                <a:schemeClr val="dk1"/>
              </a:buClr>
              <a:buSzPts val="1600"/>
              <a:buNone/>
              <a:defRPr sz="1600" b="1"/>
            </a:lvl1pPr>
            <a:lvl2pPr marL="914400" lvl="1" indent="-342900" algn="l">
              <a:lnSpc>
                <a:spcPct val="111000"/>
              </a:lnSpc>
              <a:spcBef>
                <a:spcPts val="600"/>
              </a:spcBef>
              <a:spcAft>
                <a:spcPts val="0"/>
              </a:spcAft>
              <a:buSzPts val="1800"/>
              <a:buChar char="▪"/>
              <a:defRPr/>
            </a:lvl2pPr>
            <a:lvl3pPr marL="1371600" lvl="2" indent="-342900" algn="l">
              <a:lnSpc>
                <a:spcPct val="89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5" name="Google Shape;235;p36"/>
          <p:cNvSpPr txBox="1">
            <a:spLocks noGrp="1"/>
          </p:cNvSpPr>
          <p:nvPr>
            <p:ph type="body" idx="5"/>
          </p:nvPr>
        </p:nvSpPr>
        <p:spPr>
          <a:xfrm>
            <a:off x="3594456"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7000"/>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 name="Google Shape;236;p36"/>
          <p:cNvSpPr>
            <a:spLocks noGrp="1"/>
          </p:cNvSpPr>
          <p:nvPr>
            <p:ph type="chart" idx="6"/>
          </p:nvPr>
        </p:nvSpPr>
        <p:spPr>
          <a:xfrm>
            <a:off x="3918492" y="2027570"/>
            <a:ext cx="1728192" cy="1617453"/>
          </a:xfrm>
          <a:prstGeom prst="rect">
            <a:avLst/>
          </a:prstGeom>
          <a:noFill/>
          <a:ln>
            <a:noFill/>
          </a:ln>
        </p:spPr>
        <p:txBody>
          <a:bodyPr spcFirstLastPara="1" wrap="square" lIns="0" tIns="0" rIns="0" bIns="0" anchor="ctr" anchorCtr="0">
            <a:normAutofit/>
          </a:bodyPr>
          <a:lstStyle>
            <a:lvl1pPr marR="0" lvl="0" algn="ctr" rtl="0">
              <a:lnSpc>
                <a:spcPct val="122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R="0" lvl="2" algn="l" rtl="0">
              <a:lnSpc>
                <a:spcPct val="114000"/>
              </a:lnSpc>
              <a:spcBef>
                <a:spcPts val="600"/>
              </a:spcBef>
              <a:spcAft>
                <a:spcPts val="0"/>
              </a:spcAft>
              <a:buClr>
                <a:schemeClr val="accent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R="0" lvl="3" algn="l" rtl="0">
              <a:lnSpc>
                <a:spcPct val="90000"/>
              </a:lnSpc>
              <a:spcBef>
                <a:spcPts val="600"/>
              </a:spcBef>
              <a:spcAft>
                <a:spcPts val="0"/>
              </a:spcAft>
              <a:buClr>
                <a:schemeClr val="accent1"/>
              </a:buClr>
              <a:buSzPts val="1200"/>
              <a:buFont typeface="Arial" panose="020B0604020202020204"/>
              <a:buChar char="‒"/>
              <a:defRPr sz="12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R="0" lvl="4" algn="l" rtl="0">
              <a:lnSpc>
                <a:spcPct val="90000"/>
              </a:lnSpc>
              <a:spcBef>
                <a:spcPts val="600"/>
              </a:spcBef>
              <a:spcAft>
                <a:spcPts val="0"/>
              </a:spcAft>
              <a:buClr>
                <a:schemeClr val="dk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R="0" lvl="5"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6pPr>
            <a:lvl7pPr marR="0" lvl="6"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7pPr>
            <a:lvl8pPr marR="0" lvl="7"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8pPr>
            <a:lvl9pPr marR="0" lvl="8"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9pPr>
          </a:lstStyle>
          <a:p>
            <a:endParaRPr/>
          </a:p>
        </p:txBody>
      </p:sp>
      <p:sp>
        <p:nvSpPr>
          <p:cNvPr id="237" name="Google Shape;237;p36"/>
          <p:cNvSpPr txBox="1">
            <a:spLocks noGrp="1"/>
          </p:cNvSpPr>
          <p:nvPr>
            <p:ph type="body" idx="7"/>
          </p:nvPr>
        </p:nvSpPr>
        <p:spPr>
          <a:xfrm>
            <a:off x="4379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8000"/>
              </a:lnSpc>
              <a:spcBef>
                <a:spcPts val="0"/>
              </a:spcBef>
              <a:spcAft>
                <a:spcPts val="0"/>
              </a:spcAft>
              <a:buClr>
                <a:schemeClr val="dk1"/>
              </a:buClr>
              <a:buSzPts val="1600"/>
              <a:buNone/>
              <a:defRPr sz="1600" b="1"/>
            </a:lvl1pPr>
            <a:lvl2pPr marL="914400" lvl="1" indent="-342900" algn="l">
              <a:lnSpc>
                <a:spcPct val="111000"/>
              </a:lnSpc>
              <a:spcBef>
                <a:spcPts val="600"/>
              </a:spcBef>
              <a:spcAft>
                <a:spcPts val="0"/>
              </a:spcAft>
              <a:buSzPts val="1800"/>
              <a:buChar char="▪"/>
              <a:defRPr/>
            </a:lvl2pPr>
            <a:lvl3pPr marL="1371600" lvl="2" indent="-342900" algn="l">
              <a:lnSpc>
                <a:spcPct val="89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 name="Google Shape;238;p36"/>
          <p:cNvSpPr txBox="1">
            <a:spLocks noGrp="1"/>
          </p:cNvSpPr>
          <p:nvPr>
            <p:ph type="body" idx="8"/>
          </p:nvPr>
        </p:nvSpPr>
        <p:spPr>
          <a:xfrm>
            <a:off x="6277488"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7000"/>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9" name="Google Shape;239;p36"/>
          <p:cNvSpPr txBox="1">
            <a:spLocks noGrp="1"/>
          </p:cNvSpPr>
          <p:nvPr>
            <p:ph type="body" idx="9"/>
          </p:nvPr>
        </p:nvSpPr>
        <p:spPr>
          <a:xfrm>
            <a:off x="70467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8000"/>
              </a:lnSpc>
              <a:spcBef>
                <a:spcPts val="0"/>
              </a:spcBef>
              <a:spcAft>
                <a:spcPts val="0"/>
              </a:spcAft>
              <a:buClr>
                <a:schemeClr val="dk1"/>
              </a:buClr>
              <a:buSzPts val="1600"/>
              <a:buNone/>
              <a:defRPr sz="1600" b="1"/>
            </a:lvl1pPr>
            <a:lvl2pPr marL="914400" lvl="1" indent="-342900" algn="l">
              <a:lnSpc>
                <a:spcPct val="111000"/>
              </a:lnSpc>
              <a:spcBef>
                <a:spcPts val="600"/>
              </a:spcBef>
              <a:spcAft>
                <a:spcPts val="0"/>
              </a:spcAft>
              <a:buSzPts val="1800"/>
              <a:buChar char="▪"/>
              <a:defRPr/>
            </a:lvl2pPr>
            <a:lvl3pPr marL="1371600" lvl="2" indent="-342900" algn="l">
              <a:lnSpc>
                <a:spcPct val="89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0" name="Google Shape;240;p36"/>
          <p:cNvSpPr>
            <a:spLocks noGrp="1"/>
          </p:cNvSpPr>
          <p:nvPr>
            <p:ph type="chart" idx="13"/>
          </p:nvPr>
        </p:nvSpPr>
        <p:spPr>
          <a:xfrm>
            <a:off x="9284556" y="2032333"/>
            <a:ext cx="1728192" cy="1617453"/>
          </a:xfrm>
          <a:prstGeom prst="rect">
            <a:avLst/>
          </a:prstGeom>
          <a:noFill/>
          <a:ln>
            <a:noFill/>
          </a:ln>
        </p:spPr>
        <p:txBody>
          <a:bodyPr spcFirstLastPara="1" wrap="square" lIns="0" tIns="0" rIns="0" bIns="0" anchor="ctr" anchorCtr="0">
            <a:normAutofit/>
          </a:bodyPr>
          <a:lstStyle>
            <a:lvl1pPr marR="0" lvl="0" algn="ctr" rtl="0">
              <a:lnSpc>
                <a:spcPct val="122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R="0" lvl="2" algn="l" rtl="0">
              <a:lnSpc>
                <a:spcPct val="114000"/>
              </a:lnSpc>
              <a:spcBef>
                <a:spcPts val="600"/>
              </a:spcBef>
              <a:spcAft>
                <a:spcPts val="0"/>
              </a:spcAft>
              <a:buClr>
                <a:schemeClr val="accent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R="0" lvl="3" algn="l" rtl="0">
              <a:lnSpc>
                <a:spcPct val="90000"/>
              </a:lnSpc>
              <a:spcBef>
                <a:spcPts val="600"/>
              </a:spcBef>
              <a:spcAft>
                <a:spcPts val="0"/>
              </a:spcAft>
              <a:buClr>
                <a:schemeClr val="accent1"/>
              </a:buClr>
              <a:buSzPts val="1200"/>
              <a:buFont typeface="Arial" panose="020B0604020202020204"/>
              <a:buChar char="‒"/>
              <a:defRPr sz="12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R="0" lvl="4" algn="l" rtl="0">
              <a:lnSpc>
                <a:spcPct val="90000"/>
              </a:lnSpc>
              <a:spcBef>
                <a:spcPts val="600"/>
              </a:spcBef>
              <a:spcAft>
                <a:spcPts val="0"/>
              </a:spcAft>
              <a:buClr>
                <a:schemeClr val="dk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R="0" lvl="5"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6pPr>
            <a:lvl7pPr marR="0" lvl="6"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7pPr>
            <a:lvl8pPr marR="0" lvl="7"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8pPr>
            <a:lvl9pPr marR="0" lvl="8"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9pPr>
          </a:lstStyle>
          <a:p>
            <a:endParaRPr/>
          </a:p>
        </p:txBody>
      </p:sp>
      <p:sp>
        <p:nvSpPr>
          <p:cNvPr id="241" name="Google Shape;241;p36"/>
          <p:cNvSpPr txBox="1">
            <a:spLocks noGrp="1"/>
          </p:cNvSpPr>
          <p:nvPr>
            <p:ph type="body" idx="14"/>
          </p:nvPr>
        </p:nvSpPr>
        <p:spPr>
          <a:xfrm>
            <a:off x="8960520" y="3717032"/>
            <a:ext cx="2376264" cy="720080"/>
          </a:xfrm>
          <a:prstGeom prst="rect">
            <a:avLst/>
          </a:prstGeom>
          <a:noFill/>
          <a:ln>
            <a:noFill/>
          </a:ln>
        </p:spPr>
        <p:txBody>
          <a:bodyPr spcFirstLastPara="1" wrap="square" lIns="0" tIns="0" rIns="0" bIns="0" anchor="t" anchorCtr="0">
            <a:noAutofit/>
          </a:bodyPr>
          <a:lstStyle>
            <a:lvl1pPr marL="457200" lvl="0" indent="-228600" algn="ctr">
              <a:lnSpc>
                <a:spcPct val="117000"/>
              </a:lnSpc>
              <a:spcBef>
                <a:spcPts val="600"/>
              </a:spcBef>
              <a:spcAft>
                <a:spcPts val="0"/>
              </a:spcAft>
              <a:buClr>
                <a:schemeClr val="dk1"/>
              </a:buClr>
              <a:buSzPts val="1200"/>
              <a:buNone/>
              <a:defRPr sz="12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2" name="Google Shape;242;p36"/>
          <p:cNvSpPr txBox="1">
            <a:spLocks noGrp="1"/>
          </p:cNvSpPr>
          <p:nvPr>
            <p:ph type="body" idx="15"/>
          </p:nvPr>
        </p:nvSpPr>
        <p:spPr>
          <a:xfrm>
            <a:off x="9751863" y="2708275"/>
            <a:ext cx="864842" cy="314325"/>
          </a:xfrm>
          <a:prstGeom prst="rect">
            <a:avLst/>
          </a:prstGeom>
          <a:noFill/>
          <a:ln>
            <a:noFill/>
          </a:ln>
        </p:spPr>
        <p:txBody>
          <a:bodyPr spcFirstLastPara="1" wrap="square" lIns="0" tIns="0" rIns="0" bIns="0" anchor="ctr" anchorCtr="0">
            <a:noAutofit/>
          </a:bodyPr>
          <a:lstStyle>
            <a:lvl1pPr marL="457200" lvl="0" indent="-228600" algn="ctr">
              <a:lnSpc>
                <a:spcPct val="138000"/>
              </a:lnSpc>
              <a:spcBef>
                <a:spcPts val="0"/>
              </a:spcBef>
              <a:spcAft>
                <a:spcPts val="0"/>
              </a:spcAft>
              <a:buClr>
                <a:schemeClr val="dk1"/>
              </a:buClr>
              <a:buSzPts val="1600"/>
              <a:buNone/>
              <a:defRPr sz="1600" b="1"/>
            </a:lvl1pPr>
            <a:lvl2pPr marL="914400" lvl="1" indent="-342900" algn="l">
              <a:lnSpc>
                <a:spcPct val="111000"/>
              </a:lnSpc>
              <a:spcBef>
                <a:spcPts val="600"/>
              </a:spcBef>
              <a:spcAft>
                <a:spcPts val="0"/>
              </a:spcAft>
              <a:buSzPts val="1800"/>
              <a:buChar char="▪"/>
              <a:defRPr/>
            </a:lvl2pPr>
            <a:lvl3pPr marL="1371600" lvl="2" indent="-342900" algn="l">
              <a:lnSpc>
                <a:spcPct val="89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3" name="Google Shape;243;p36"/>
          <p:cNvSpPr txBox="1">
            <a:spLocks noGrp="1"/>
          </p:cNvSpPr>
          <p:nvPr>
            <p:ph type="body" idx="16"/>
          </p:nvPr>
        </p:nvSpPr>
        <p:spPr>
          <a:xfrm>
            <a:off x="1127448" y="5308653"/>
            <a:ext cx="1656184" cy="576064"/>
          </a:xfrm>
          <a:prstGeom prst="rect">
            <a:avLst/>
          </a:prstGeom>
          <a:noFill/>
          <a:ln>
            <a:noFill/>
          </a:ln>
        </p:spPr>
        <p:txBody>
          <a:bodyPr spcFirstLastPara="1" wrap="square" lIns="0" tIns="0" rIns="0" bIns="0" anchor="ctr" anchorCtr="0">
            <a:noAutofit/>
          </a:bodyPr>
          <a:lstStyle>
            <a:lvl1pPr marL="457200" lvl="0" indent="-228600" algn="ctr">
              <a:lnSpc>
                <a:spcPct val="114000"/>
              </a:lnSpc>
              <a:spcBef>
                <a:spcPts val="0"/>
              </a:spcBef>
              <a:spcAft>
                <a:spcPts val="0"/>
              </a:spcAft>
              <a:buClr>
                <a:srgbClr val="2B0A3D"/>
              </a:buClr>
              <a:buSzPts val="2800"/>
              <a:buNone/>
              <a:defRPr sz="2800" b="1">
                <a:solidFill>
                  <a:srgbClr val="2B0A3D"/>
                </a:solidFill>
              </a:defRPr>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36"/>
          <p:cNvSpPr txBox="1">
            <a:spLocks noGrp="1"/>
          </p:cNvSpPr>
          <p:nvPr>
            <p:ph type="body" idx="17"/>
          </p:nvPr>
        </p:nvSpPr>
        <p:spPr>
          <a:xfrm>
            <a:off x="2883395" y="5163112"/>
            <a:ext cx="8399412" cy="867147"/>
          </a:xfrm>
          <a:prstGeom prst="rect">
            <a:avLst/>
          </a:prstGeom>
          <a:noFill/>
          <a:ln>
            <a:noFill/>
          </a:ln>
        </p:spPr>
        <p:txBody>
          <a:bodyPr spcFirstLastPara="1" wrap="square" lIns="0" tIns="0" rIns="0" bIns="0" anchor="ctr" anchorCtr="0">
            <a:noAutofit/>
          </a:bodyPr>
          <a:lstStyle>
            <a:lvl1pPr marL="457200" lvl="0" indent="-228600" algn="l">
              <a:lnSpc>
                <a:spcPct val="113000"/>
              </a:lnSpc>
              <a:spcBef>
                <a:spcPts val="600"/>
              </a:spcBef>
              <a:spcAft>
                <a:spcPts val="0"/>
              </a:spcAft>
              <a:buClr>
                <a:schemeClr val="dk1"/>
              </a:buClr>
              <a:buSzPts val="1600"/>
              <a:buNone/>
              <a:defRPr sz="1600"/>
            </a:lvl1pPr>
            <a:lvl2pPr marL="914400" lvl="1" indent="-304800" algn="l">
              <a:lnSpc>
                <a:spcPct val="100000"/>
              </a:lnSpc>
              <a:spcBef>
                <a:spcPts val="600"/>
              </a:spcBef>
              <a:spcAft>
                <a:spcPts val="0"/>
              </a:spcAft>
              <a:buSzPts val="1200"/>
              <a:buChar char="▪"/>
              <a:defRPr sz="1200"/>
            </a:lvl2pPr>
            <a:lvl3pPr marL="1371600" lvl="2" indent="-304800" algn="l">
              <a:lnSpc>
                <a:spcPct val="100000"/>
              </a:lnSpc>
              <a:spcBef>
                <a:spcPts val="600"/>
              </a:spcBef>
              <a:spcAft>
                <a:spcPts val="0"/>
              </a:spcAft>
              <a:buSzPts val="1200"/>
              <a:buChar char="•"/>
              <a:defRPr sz="1200"/>
            </a:lvl3pPr>
            <a:lvl4pPr marL="1828800" lvl="3" indent="-304800" algn="l">
              <a:lnSpc>
                <a:spcPct val="100000"/>
              </a:lnSpc>
              <a:spcBef>
                <a:spcPts val="600"/>
              </a:spcBef>
              <a:spcAft>
                <a:spcPts val="0"/>
              </a:spcAft>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36"/>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panose="020B060403050404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6" name="Google Shape;246;p36"/>
          <p:cNvSpPr/>
          <p:nvPr/>
        </p:nvSpPr>
        <p:spPr>
          <a:xfrm>
            <a:off x="11784013" y="6555758"/>
            <a:ext cx="242375" cy="21544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800">
                <a:solidFill>
                  <a:srgbClr val="7F7F7F"/>
                </a:solidFill>
                <a:latin typeface="Verdana" panose="020B0604030504040204"/>
                <a:ea typeface="Verdana" panose="020B0604030504040204"/>
                <a:cs typeface="Verdana" panose="020B0604030504040204"/>
                <a:sym typeface="Verdana" panose="020B0604030504040204"/>
              </a:rPr>
              <a:t>‹#›</a:t>
            </a:fld>
            <a:endParaRPr sz="800">
              <a:solidFill>
                <a:srgbClr val="7F7F7F"/>
              </a:solidFill>
              <a:latin typeface="Verdana" panose="020B0604030504040204"/>
              <a:ea typeface="Verdana" panose="020B0604030504040204"/>
              <a:cs typeface="Verdana" panose="020B0604030504040204"/>
              <a:sym typeface="Verdana" panose="020B0604030504040204"/>
            </a:endParaRPr>
          </a:p>
        </p:txBody>
      </p:sp>
      <p:cxnSp>
        <p:nvCxnSpPr>
          <p:cNvPr id="247" name="Google Shape;247;p36"/>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48" name="Google Shape;248;p36">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panose="020B0604030504040204"/>
                <a:ea typeface="Verdana" panose="020B0604030504040204"/>
                <a:cs typeface="Verdana" panose="020B0604030504040204"/>
                <a:sym typeface="Verdana" panose="020B0604030504040204"/>
              </a:rPr>
              <a:t>Presentation Title | Author | Date</a:t>
            </a:r>
          </a:p>
        </p:txBody>
      </p:sp>
      <p:sp>
        <p:nvSpPr>
          <p:cNvPr id="249" name="Google Shape;249;p36"/>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panose="020B0604030504040204"/>
                <a:ea typeface="Verdana" panose="020B0604030504040204"/>
                <a:cs typeface="Verdana" panose="020B0604030504040204"/>
                <a:sym typeface="Verdana" panose="020B0604030504040204"/>
              </a:rPr>
              <a:t>© 2017 Capgemini. All rights reserved.</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 columns">
  <p:cSld name="3 columns">
    <p:bg>
      <p:bgPr>
        <a:solidFill>
          <a:schemeClr val="lt1"/>
        </a:solidFill>
        <a:effectLst/>
      </p:bgPr>
    </p:bg>
    <p:spTree>
      <p:nvGrpSpPr>
        <p:cNvPr id="1" name="Shape 250"/>
        <p:cNvGrpSpPr/>
        <p:nvPr/>
      </p:nvGrpSpPr>
      <p:grpSpPr>
        <a:xfrm>
          <a:off x="0" y="0"/>
          <a:ext cx="0" cy="0"/>
          <a:chOff x="0" y="0"/>
          <a:chExt cx="0" cy="0"/>
        </a:xfrm>
      </p:grpSpPr>
      <p:pic>
        <p:nvPicPr>
          <p:cNvPr id="251" name="Google Shape;251;p37"/>
          <p:cNvPicPr preferRelativeResize="0"/>
          <p:nvPr/>
        </p:nvPicPr>
        <p:blipFill rotWithShape="1">
          <a:blip r:embed="rId2"/>
          <a:srcRect/>
          <a:stretch>
            <a:fillRect/>
          </a:stretch>
        </p:blipFill>
        <p:spPr>
          <a:xfrm rot="-5400000">
            <a:off x="8823521" y="-1667562"/>
            <a:ext cx="1706401" cy="5030555"/>
          </a:xfrm>
          <a:prstGeom prst="rect">
            <a:avLst/>
          </a:prstGeom>
          <a:noFill/>
          <a:ln>
            <a:noFill/>
          </a:ln>
        </p:spPr>
      </p:pic>
      <p:sp>
        <p:nvSpPr>
          <p:cNvPr id="252" name="Google Shape;252;p37"/>
          <p:cNvSpPr/>
          <p:nvPr/>
        </p:nvSpPr>
        <p:spPr>
          <a:xfrm>
            <a:off x="407988"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panose="020B0604030504040204"/>
              <a:ea typeface="Verdana" panose="020B0604030504040204"/>
              <a:cs typeface="Verdana" panose="020B0604030504040204"/>
              <a:sym typeface="Verdana" panose="020B0604030504040204"/>
            </a:endParaRPr>
          </a:p>
        </p:txBody>
      </p:sp>
      <p:sp>
        <p:nvSpPr>
          <p:cNvPr id="253" name="Google Shape;253;p37"/>
          <p:cNvSpPr/>
          <p:nvPr/>
        </p:nvSpPr>
        <p:spPr>
          <a:xfrm>
            <a:off x="4333875" y="2423886"/>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panose="020B0604030504040204"/>
              <a:ea typeface="Verdana" panose="020B0604030504040204"/>
              <a:cs typeface="Verdana" panose="020B0604030504040204"/>
              <a:sym typeface="Verdana" panose="020B0604030504040204"/>
            </a:endParaRPr>
          </a:p>
        </p:txBody>
      </p:sp>
      <p:sp>
        <p:nvSpPr>
          <p:cNvPr id="254" name="Google Shape;254;p37"/>
          <p:cNvSpPr/>
          <p:nvPr/>
        </p:nvSpPr>
        <p:spPr>
          <a:xfrm>
            <a:off x="8259763" y="2406300"/>
            <a:ext cx="3524250" cy="4046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panose="020B0604030504040204"/>
              <a:ea typeface="Verdana" panose="020B0604030504040204"/>
              <a:cs typeface="Verdana" panose="020B0604030504040204"/>
              <a:sym typeface="Verdana" panose="020B0604030504040204"/>
            </a:endParaRPr>
          </a:p>
        </p:txBody>
      </p:sp>
      <p:sp>
        <p:nvSpPr>
          <p:cNvPr id="255" name="Google Shape;255;p37"/>
          <p:cNvSpPr txBox="1">
            <a:spLocks noGrp="1"/>
          </p:cNvSpPr>
          <p:nvPr>
            <p:ph type="body" idx="1"/>
          </p:nvPr>
        </p:nvSpPr>
        <p:spPr>
          <a:xfrm>
            <a:off x="725016"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3000"/>
              </a:lnSpc>
              <a:spcBef>
                <a:spcPts val="0"/>
              </a:spcBef>
              <a:spcAft>
                <a:spcPts val="0"/>
              </a:spcAft>
              <a:buClr>
                <a:srgbClr val="12ABDB"/>
              </a:buClr>
              <a:buSzPts val="1600"/>
              <a:buNone/>
              <a:defRPr sz="1600" b="1">
                <a:solidFill>
                  <a:srgbClr val="12ABDB"/>
                </a:solidFill>
              </a:defRPr>
            </a:lvl1pPr>
            <a:lvl2pPr marL="914400" lvl="1" indent="-317500" algn="l">
              <a:lnSpc>
                <a:spcPct val="143000"/>
              </a:lnSpc>
              <a:spcBef>
                <a:spcPts val="600"/>
              </a:spcBef>
              <a:spcAft>
                <a:spcPts val="0"/>
              </a:spcAft>
              <a:buSzPts val="1400"/>
              <a:buChar char="▪"/>
              <a:defRPr sz="1400"/>
            </a:lvl2pPr>
            <a:lvl3pPr marL="1371600" lvl="2" indent="-304800" algn="l">
              <a:lnSpc>
                <a:spcPct val="133000"/>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37"/>
          <p:cNvSpPr txBox="1">
            <a:spLocks noGrp="1"/>
          </p:cNvSpPr>
          <p:nvPr>
            <p:ph type="body" idx="2"/>
          </p:nvPr>
        </p:nvSpPr>
        <p:spPr>
          <a:xfrm>
            <a:off x="72501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7000"/>
              </a:lnSpc>
              <a:spcBef>
                <a:spcPts val="600"/>
              </a:spcBef>
              <a:spcAft>
                <a:spcPts val="0"/>
              </a:spcAft>
              <a:buSzPts val="1200"/>
              <a:buChar char="▪"/>
              <a:defRPr sz="1200"/>
            </a:lvl2pPr>
            <a:lvl3pPr marL="1371600" lvl="2" indent="-298450" algn="l">
              <a:lnSpc>
                <a:spcPct val="118000"/>
              </a:lnSpc>
              <a:spcBef>
                <a:spcPts val="600"/>
              </a:spcBef>
              <a:spcAft>
                <a:spcPts val="0"/>
              </a:spcAft>
              <a:buSzPts val="1100"/>
              <a:buChar char="•"/>
              <a:defRPr sz="1100"/>
            </a:lvl3pPr>
            <a:lvl4pPr marL="1828800" lvl="3" indent="-292100" algn="l">
              <a:lnSpc>
                <a:spcPct val="12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7" name="Google Shape;257;p37"/>
          <p:cNvSpPr txBox="1">
            <a:spLocks noGrp="1"/>
          </p:cNvSpPr>
          <p:nvPr>
            <p:ph type="body" idx="3"/>
          </p:nvPr>
        </p:nvSpPr>
        <p:spPr>
          <a:xfrm>
            <a:off x="4650903"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3000"/>
              </a:lnSpc>
              <a:spcBef>
                <a:spcPts val="0"/>
              </a:spcBef>
              <a:spcAft>
                <a:spcPts val="0"/>
              </a:spcAft>
              <a:buClr>
                <a:srgbClr val="FF304C"/>
              </a:buClr>
              <a:buSzPts val="1600"/>
              <a:buNone/>
              <a:defRPr sz="1600" b="1">
                <a:solidFill>
                  <a:srgbClr val="FF304C"/>
                </a:solidFill>
              </a:defRPr>
            </a:lvl1pPr>
            <a:lvl2pPr marL="914400" lvl="1" indent="-317500" algn="l">
              <a:lnSpc>
                <a:spcPct val="143000"/>
              </a:lnSpc>
              <a:spcBef>
                <a:spcPts val="600"/>
              </a:spcBef>
              <a:spcAft>
                <a:spcPts val="0"/>
              </a:spcAft>
              <a:buSzPts val="1400"/>
              <a:buChar char="▪"/>
              <a:defRPr sz="1400"/>
            </a:lvl2pPr>
            <a:lvl3pPr marL="1371600" lvl="2" indent="-304800" algn="l">
              <a:lnSpc>
                <a:spcPct val="133000"/>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8" name="Google Shape;258;p37"/>
          <p:cNvSpPr txBox="1">
            <a:spLocks noGrp="1"/>
          </p:cNvSpPr>
          <p:nvPr>
            <p:ph type="body" idx="4"/>
          </p:nvPr>
        </p:nvSpPr>
        <p:spPr>
          <a:xfrm>
            <a:off x="8576791" y="3332368"/>
            <a:ext cx="2890194" cy="645047"/>
          </a:xfrm>
          <a:prstGeom prst="rect">
            <a:avLst/>
          </a:prstGeom>
          <a:noFill/>
          <a:ln>
            <a:noFill/>
          </a:ln>
        </p:spPr>
        <p:txBody>
          <a:bodyPr spcFirstLastPara="1" wrap="square" lIns="0" tIns="0" rIns="0" bIns="0" anchor="ctr" anchorCtr="0">
            <a:noAutofit/>
          </a:bodyPr>
          <a:lstStyle>
            <a:lvl1pPr marL="457200" lvl="0" indent="-228600" algn="l">
              <a:lnSpc>
                <a:spcPct val="113000"/>
              </a:lnSpc>
              <a:spcBef>
                <a:spcPts val="0"/>
              </a:spcBef>
              <a:spcAft>
                <a:spcPts val="0"/>
              </a:spcAft>
              <a:buClr>
                <a:srgbClr val="2C004B"/>
              </a:buClr>
              <a:buSzPts val="1600"/>
              <a:buNone/>
              <a:defRPr sz="1600" b="1">
                <a:solidFill>
                  <a:srgbClr val="2C004B"/>
                </a:solidFill>
              </a:defRPr>
            </a:lvl1pPr>
            <a:lvl2pPr marL="914400" lvl="1" indent="-317500" algn="l">
              <a:lnSpc>
                <a:spcPct val="143000"/>
              </a:lnSpc>
              <a:spcBef>
                <a:spcPts val="600"/>
              </a:spcBef>
              <a:spcAft>
                <a:spcPts val="0"/>
              </a:spcAft>
              <a:buSzPts val="1400"/>
              <a:buChar char="▪"/>
              <a:defRPr sz="1400"/>
            </a:lvl2pPr>
            <a:lvl3pPr marL="1371600" lvl="2" indent="-304800" algn="l">
              <a:lnSpc>
                <a:spcPct val="133000"/>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9" name="Google Shape;259;p37"/>
          <p:cNvSpPr txBox="1">
            <a:spLocks noGrp="1"/>
          </p:cNvSpPr>
          <p:nvPr>
            <p:ph type="body" idx="5"/>
          </p:nvPr>
        </p:nvSpPr>
        <p:spPr>
          <a:xfrm>
            <a:off x="8498131" y="295729"/>
            <a:ext cx="2927906" cy="876300"/>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600"/>
              <a:buNone/>
              <a:defRPr sz="1600" b="1"/>
            </a:lvl1pPr>
            <a:lvl2pPr marL="914400" lvl="1" indent="-330200" algn="l">
              <a:lnSpc>
                <a:spcPct val="100000"/>
              </a:lnSpc>
              <a:spcBef>
                <a:spcPts val="600"/>
              </a:spcBef>
              <a:spcAft>
                <a:spcPts val="0"/>
              </a:spcAft>
              <a:buSzPts val="1600"/>
              <a:buChar char="▪"/>
              <a:defRPr sz="1600"/>
            </a:lvl2pPr>
            <a:lvl3pPr marL="1371600" lvl="2" indent="-330200" algn="l">
              <a:lnSpc>
                <a:spcPct val="100000"/>
              </a:lnSpc>
              <a:spcBef>
                <a:spcPts val="600"/>
              </a:spcBef>
              <a:spcAft>
                <a:spcPts val="0"/>
              </a:spcAft>
              <a:buSzPts val="1600"/>
              <a:buChar char="•"/>
              <a:defRPr sz="1600"/>
            </a:lvl3pPr>
            <a:lvl4pPr marL="1828800" lvl="3" indent="-330200" algn="l">
              <a:lnSpc>
                <a:spcPct val="100000"/>
              </a:lnSpc>
              <a:spcBef>
                <a:spcPts val="600"/>
              </a:spcBef>
              <a:spcAft>
                <a:spcPts val="0"/>
              </a:spcAft>
              <a:buSzPts val="1600"/>
              <a:buChar char="‒"/>
              <a:defRPr sz="1600"/>
            </a:lvl4pPr>
            <a:lvl5pPr marL="2286000" lvl="4" indent="-330200" algn="l">
              <a:lnSpc>
                <a:spcPct val="100000"/>
              </a:lnSpc>
              <a:spcBef>
                <a:spcPts val="6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60" name="Google Shape;260;p37"/>
          <p:cNvPicPr preferRelativeResize="0"/>
          <p:nvPr/>
        </p:nvPicPr>
        <p:blipFill rotWithShape="1">
          <a:blip r:embed="rId3"/>
          <a:srcRect l="81836" t="-4713" b="16530"/>
          <a:stretch>
            <a:fillRect/>
          </a:stretch>
        </p:blipFill>
        <p:spPr>
          <a:xfrm>
            <a:off x="11491419" y="164829"/>
            <a:ext cx="424356" cy="459624"/>
          </a:xfrm>
          <a:prstGeom prst="rect">
            <a:avLst/>
          </a:prstGeom>
          <a:noFill/>
          <a:ln>
            <a:noFill/>
          </a:ln>
        </p:spPr>
      </p:pic>
      <p:sp>
        <p:nvSpPr>
          <p:cNvPr id="261" name="Google Shape;261;p37"/>
          <p:cNvSpPr txBox="1">
            <a:spLocks noGrp="1"/>
          </p:cNvSpPr>
          <p:nvPr>
            <p:ph type="title"/>
          </p:nvPr>
        </p:nvSpPr>
        <p:spPr>
          <a:xfrm>
            <a:off x="407988" y="404813"/>
            <a:ext cx="6477232"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panose="020B060403050404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37"/>
          <p:cNvSpPr/>
          <p:nvPr/>
        </p:nvSpPr>
        <p:spPr>
          <a:xfrm>
            <a:off x="11784013" y="6555758"/>
            <a:ext cx="242375" cy="21544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800">
                <a:solidFill>
                  <a:srgbClr val="7F7F7F"/>
                </a:solidFill>
                <a:latin typeface="Verdana" panose="020B0604030504040204"/>
                <a:ea typeface="Verdana" panose="020B0604030504040204"/>
                <a:cs typeface="Verdana" panose="020B0604030504040204"/>
                <a:sym typeface="Verdana" panose="020B0604030504040204"/>
              </a:rPr>
              <a:t>‹#›</a:t>
            </a:fld>
            <a:endParaRPr sz="800">
              <a:solidFill>
                <a:srgbClr val="7F7F7F"/>
              </a:solidFill>
              <a:latin typeface="Verdana" panose="020B0604030504040204"/>
              <a:ea typeface="Verdana" panose="020B0604030504040204"/>
              <a:cs typeface="Verdana" panose="020B0604030504040204"/>
              <a:sym typeface="Verdana" panose="020B0604030504040204"/>
            </a:endParaRPr>
          </a:p>
        </p:txBody>
      </p:sp>
      <p:cxnSp>
        <p:nvCxnSpPr>
          <p:cNvPr id="263" name="Google Shape;263;p37"/>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64" name="Google Shape;264;p37">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panose="020B0604030504040204"/>
                <a:ea typeface="Verdana" panose="020B0604030504040204"/>
                <a:cs typeface="Verdana" panose="020B0604030504040204"/>
                <a:sym typeface="Verdana" panose="020B0604030504040204"/>
              </a:rPr>
              <a:t>Presentation Title | Author | Date</a:t>
            </a:r>
          </a:p>
        </p:txBody>
      </p:sp>
      <p:sp>
        <p:nvSpPr>
          <p:cNvPr id="265" name="Google Shape;265;p37"/>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panose="020B0604030504040204"/>
                <a:ea typeface="Verdana" panose="020B0604030504040204"/>
                <a:cs typeface="Verdana" panose="020B0604030504040204"/>
                <a:sym typeface="Verdana" panose="020B0604030504040204"/>
              </a:rPr>
              <a:t>© 2017 Capgemini. All rights reserved.</a:t>
            </a:r>
          </a:p>
        </p:txBody>
      </p:sp>
      <p:sp>
        <p:nvSpPr>
          <p:cNvPr id="266" name="Google Shape;266;p37"/>
          <p:cNvSpPr txBox="1">
            <a:spLocks noGrp="1"/>
          </p:cNvSpPr>
          <p:nvPr>
            <p:ph type="body" idx="6"/>
          </p:nvPr>
        </p:nvSpPr>
        <p:spPr>
          <a:xfrm>
            <a:off x="4666878"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7000"/>
              </a:lnSpc>
              <a:spcBef>
                <a:spcPts val="600"/>
              </a:spcBef>
              <a:spcAft>
                <a:spcPts val="0"/>
              </a:spcAft>
              <a:buClr>
                <a:schemeClr val="accent4"/>
              </a:buClr>
              <a:buSzPts val="1200"/>
              <a:buChar char="▪"/>
              <a:defRPr sz="1200"/>
            </a:lvl2pPr>
            <a:lvl3pPr marL="1371600" lvl="2" indent="-298450" algn="l">
              <a:lnSpc>
                <a:spcPct val="118000"/>
              </a:lnSpc>
              <a:spcBef>
                <a:spcPts val="600"/>
              </a:spcBef>
              <a:spcAft>
                <a:spcPts val="0"/>
              </a:spcAft>
              <a:buClr>
                <a:schemeClr val="accent4"/>
              </a:buClr>
              <a:buSzPts val="1100"/>
              <a:buChar char="•"/>
              <a:defRPr sz="1100"/>
            </a:lvl3pPr>
            <a:lvl4pPr marL="1828800" lvl="3" indent="-292100" algn="l">
              <a:lnSpc>
                <a:spcPct val="120000"/>
              </a:lnSpc>
              <a:spcBef>
                <a:spcPts val="600"/>
              </a:spcBef>
              <a:spcAft>
                <a:spcPts val="0"/>
              </a:spcAft>
              <a:buClr>
                <a:schemeClr val="accent4"/>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7" name="Google Shape;267;p37"/>
          <p:cNvSpPr txBox="1">
            <a:spLocks noGrp="1"/>
          </p:cNvSpPr>
          <p:nvPr>
            <p:ph type="body" idx="7"/>
          </p:nvPr>
        </p:nvSpPr>
        <p:spPr>
          <a:xfrm>
            <a:off x="8592766" y="4079992"/>
            <a:ext cx="2874219" cy="1711208"/>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1400"/>
              <a:buNone/>
              <a:defRPr sz="1400"/>
            </a:lvl1pPr>
            <a:lvl2pPr marL="914400" lvl="1" indent="-304800" algn="l">
              <a:lnSpc>
                <a:spcPct val="117000"/>
              </a:lnSpc>
              <a:spcBef>
                <a:spcPts val="600"/>
              </a:spcBef>
              <a:spcAft>
                <a:spcPts val="0"/>
              </a:spcAft>
              <a:buClr>
                <a:schemeClr val="accent3"/>
              </a:buClr>
              <a:buSzPts val="1200"/>
              <a:buChar char="▪"/>
              <a:defRPr sz="1200"/>
            </a:lvl2pPr>
            <a:lvl3pPr marL="1371600" lvl="2" indent="-298450" algn="l">
              <a:lnSpc>
                <a:spcPct val="118000"/>
              </a:lnSpc>
              <a:spcBef>
                <a:spcPts val="600"/>
              </a:spcBef>
              <a:spcAft>
                <a:spcPts val="0"/>
              </a:spcAft>
              <a:buClr>
                <a:schemeClr val="accent3"/>
              </a:buClr>
              <a:buSzPts val="1100"/>
              <a:buChar char="•"/>
              <a:defRPr sz="1100"/>
            </a:lvl3pPr>
            <a:lvl4pPr marL="1828800" lvl="3" indent="-292100" algn="l">
              <a:lnSpc>
                <a:spcPct val="120000"/>
              </a:lnSpc>
              <a:spcBef>
                <a:spcPts val="600"/>
              </a:spcBef>
              <a:spcAft>
                <a:spcPts val="0"/>
              </a:spcAft>
              <a:buClr>
                <a:schemeClr val="accent3"/>
              </a:buClr>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3 bullets with highlights">
  <p:cSld name="3 bullets with highlights">
    <p:bg>
      <p:bgPr>
        <a:solidFill>
          <a:schemeClr val="lt1"/>
        </a:solidFill>
        <a:effectLst/>
      </p:bgPr>
    </p:bg>
    <p:spTree>
      <p:nvGrpSpPr>
        <p:cNvPr id="1" name="Shape 268"/>
        <p:cNvGrpSpPr/>
        <p:nvPr/>
      </p:nvGrpSpPr>
      <p:grpSpPr>
        <a:xfrm>
          <a:off x="0" y="0"/>
          <a:ext cx="0" cy="0"/>
          <a:chOff x="0" y="0"/>
          <a:chExt cx="0" cy="0"/>
        </a:xfrm>
      </p:grpSpPr>
      <p:sp>
        <p:nvSpPr>
          <p:cNvPr id="269" name="Google Shape;269;p38"/>
          <p:cNvSpPr/>
          <p:nvPr/>
        </p:nvSpPr>
        <p:spPr>
          <a:xfrm>
            <a:off x="5563594" y="4734095"/>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panose="020B0604030504040204"/>
              <a:ea typeface="Verdana" panose="020B0604030504040204"/>
              <a:cs typeface="Verdana" panose="020B0604030504040204"/>
              <a:sym typeface="Verdana" panose="020B0604030504040204"/>
            </a:endParaRPr>
          </a:p>
        </p:txBody>
      </p:sp>
      <p:sp>
        <p:nvSpPr>
          <p:cNvPr id="270" name="Google Shape;270;p38"/>
          <p:cNvSpPr/>
          <p:nvPr/>
        </p:nvSpPr>
        <p:spPr>
          <a:xfrm>
            <a:off x="5563595" y="2944149"/>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panose="020B0604030504040204"/>
              <a:ea typeface="Verdana" panose="020B0604030504040204"/>
              <a:cs typeface="Verdana" panose="020B0604030504040204"/>
              <a:sym typeface="Verdana" panose="020B0604030504040204"/>
            </a:endParaRPr>
          </a:p>
        </p:txBody>
      </p:sp>
      <p:sp>
        <p:nvSpPr>
          <p:cNvPr id="271" name="Google Shape;271;p38"/>
          <p:cNvSpPr/>
          <p:nvPr/>
        </p:nvSpPr>
        <p:spPr>
          <a:xfrm>
            <a:off x="5516146" y="1186056"/>
            <a:ext cx="1204015" cy="1137595"/>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panose="020B0604030504040204"/>
              <a:ea typeface="Verdana" panose="020B0604030504040204"/>
              <a:cs typeface="Verdana" panose="020B0604030504040204"/>
              <a:sym typeface="Verdana" panose="020B0604030504040204"/>
            </a:endParaRPr>
          </a:p>
        </p:txBody>
      </p:sp>
      <p:sp>
        <p:nvSpPr>
          <p:cNvPr id="272" name="Google Shape;272;p38"/>
          <p:cNvSpPr/>
          <p:nvPr/>
        </p:nvSpPr>
        <p:spPr>
          <a:xfrm>
            <a:off x="-1" y="0"/>
            <a:ext cx="4749299" cy="6858000"/>
          </a:xfrm>
          <a:prstGeom prst="rect">
            <a:avLst/>
          </a:prstGeom>
          <a:solidFill>
            <a:srgbClr val="E6E7E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panose="020B0604030504040204"/>
              <a:ea typeface="Verdana" panose="020B0604030504040204"/>
              <a:cs typeface="Verdana" panose="020B0604030504040204"/>
              <a:sym typeface="Verdana" panose="020B0604030504040204"/>
            </a:endParaRPr>
          </a:p>
        </p:txBody>
      </p:sp>
      <p:pic>
        <p:nvPicPr>
          <p:cNvPr id="273" name="Google Shape;273;p38"/>
          <p:cNvPicPr preferRelativeResize="0"/>
          <p:nvPr/>
        </p:nvPicPr>
        <p:blipFill rotWithShape="1">
          <a:blip r:embed="rId2"/>
          <a:srcRect t="7668"/>
          <a:stretch>
            <a:fillRect/>
          </a:stretch>
        </p:blipFill>
        <p:spPr>
          <a:xfrm rot="-3578492">
            <a:off x="-510401" y="-999749"/>
            <a:ext cx="4694967" cy="4418573"/>
          </a:xfrm>
          <a:custGeom>
            <a:avLst/>
            <a:gdLst/>
            <a:ahLst/>
            <a:cxnLst/>
            <a:rect l="l" t="t" r="r" b="b"/>
            <a:pathLst>
              <a:path w="6728158" h="6332069" extrusionOk="0">
                <a:moveTo>
                  <a:pt x="0" y="6332069"/>
                </a:moveTo>
                <a:lnTo>
                  <a:pt x="6728158" y="6332069"/>
                </a:lnTo>
                <a:lnTo>
                  <a:pt x="6728158" y="5480387"/>
                </a:lnTo>
                <a:lnTo>
                  <a:pt x="3518172" y="0"/>
                </a:lnTo>
                <a:lnTo>
                  <a:pt x="0" y="2060673"/>
                </a:lnTo>
                <a:close/>
              </a:path>
            </a:pathLst>
          </a:custGeom>
          <a:noFill/>
          <a:ln>
            <a:noFill/>
          </a:ln>
        </p:spPr>
      </p:pic>
      <p:sp>
        <p:nvSpPr>
          <p:cNvPr id="274" name="Google Shape;274;p38"/>
          <p:cNvSpPr txBox="1">
            <a:spLocks noGrp="1"/>
          </p:cNvSpPr>
          <p:nvPr>
            <p:ph type="body" idx="1"/>
          </p:nvPr>
        </p:nvSpPr>
        <p:spPr>
          <a:xfrm>
            <a:off x="5713875" y="1525457"/>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000"/>
              </a:lnSpc>
              <a:spcBef>
                <a:spcPts val="0"/>
              </a:spcBef>
              <a:spcAft>
                <a:spcPts val="0"/>
              </a:spcAft>
              <a:buClr>
                <a:srgbClr val="2C004B"/>
              </a:buClr>
              <a:buSzPts val="2600"/>
              <a:buNone/>
              <a:defRPr sz="2600" b="0">
                <a:solidFill>
                  <a:srgbClr val="2C004B"/>
                </a:solidFill>
              </a:defRPr>
            </a:lvl1pPr>
            <a:lvl2pPr marL="914400" lvl="1" indent="-317500" algn="l">
              <a:lnSpc>
                <a:spcPct val="143000"/>
              </a:lnSpc>
              <a:spcBef>
                <a:spcPts val="600"/>
              </a:spcBef>
              <a:spcAft>
                <a:spcPts val="0"/>
              </a:spcAft>
              <a:buSzPts val="1400"/>
              <a:buChar char="▪"/>
              <a:defRPr sz="1400"/>
            </a:lvl2pPr>
            <a:lvl3pPr marL="1371600" lvl="2" indent="-304800" algn="l">
              <a:lnSpc>
                <a:spcPct val="133000"/>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5" name="Google Shape;275;p38"/>
          <p:cNvSpPr txBox="1">
            <a:spLocks noGrp="1"/>
          </p:cNvSpPr>
          <p:nvPr>
            <p:ph type="body" idx="2"/>
          </p:nvPr>
        </p:nvSpPr>
        <p:spPr>
          <a:xfrm>
            <a:off x="5713875" y="3284120"/>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000"/>
              </a:lnSpc>
              <a:spcBef>
                <a:spcPts val="0"/>
              </a:spcBef>
              <a:spcAft>
                <a:spcPts val="0"/>
              </a:spcAft>
              <a:buClr>
                <a:srgbClr val="2C004B"/>
              </a:buClr>
              <a:buSzPts val="2600"/>
              <a:buNone/>
              <a:defRPr sz="2600" b="0">
                <a:solidFill>
                  <a:srgbClr val="2C004B"/>
                </a:solidFill>
              </a:defRPr>
            </a:lvl1pPr>
            <a:lvl2pPr marL="914400" lvl="1" indent="-317500" algn="l">
              <a:lnSpc>
                <a:spcPct val="143000"/>
              </a:lnSpc>
              <a:spcBef>
                <a:spcPts val="600"/>
              </a:spcBef>
              <a:spcAft>
                <a:spcPts val="0"/>
              </a:spcAft>
              <a:buSzPts val="1400"/>
              <a:buChar char="▪"/>
              <a:defRPr sz="1400"/>
            </a:lvl2pPr>
            <a:lvl3pPr marL="1371600" lvl="2" indent="-304800" algn="l">
              <a:lnSpc>
                <a:spcPct val="133000"/>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6" name="Google Shape;276;p38"/>
          <p:cNvSpPr txBox="1">
            <a:spLocks noGrp="1"/>
          </p:cNvSpPr>
          <p:nvPr>
            <p:ph type="body" idx="3"/>
          </p:nvPr>
        </p:nvSpPr>
        <p:spPr>
          <a:xfrm>
            <a:off x="5713875" y="5061942"/>
            <a:ext cx="863263" cy="482705"/>
          </a:xfrm>
          <a:prstGeom prst="rect">
            <a:avLst/>
          </a:prstGeom>
          <a:noFill/>
          <a:ln>
            <a:noFill/>
          </a:ln>
        </p:spPr>
        <p:txBody>
          <a:bodyPr spcFirstLastPara="1" wrap="square" lIns="0" tIns="0" rIns="0" bIns="0" anchor="ctr" anchorCtr="0">
            <a:noAutofit/>
          </a:bodyPr>
          <a:lstStyle>
            <a:lvl1pPr marL="457200" lvl="0" indent="-228600" algn="ctr">
              <a:lnSpc>
                <a:spcPct val="115000"/>
              </a:lnSpc>
              <a:spcBef>
                <a:spcPts val="0"/>
              </a:spcBef>
              <a:spcAft>
                <a:spcPts val="0"/>
              </a:spcAft>
              <a:buClr>
                <a:srgbClr val="2C004B"/>
              </a:buClr>
              <a:buSzPts val="2600"/>
              <a:buNone/>
              <a:defRPr sz="2600" b="0">
                <a:solidFill>
                  <a:srgbClr val="2C004B"/>
                </a:solidFill>
              </a:defRPr>
            </a:lvl1pPr>
            <a:lvl2pPr marL="914400" lvl="1" indent="-317500" algn="l">
              <a:lnSpc>
                <a:spcPct val="143000"/>
              </a:lnSpc>
              <a:spcBef>
                <a:spcPts val="600"/>
              </a:spcBef>
              <a:spcAft>
                <a:spcPts val="0"/>
              </a:spcAft>
              <a:buSzPts val="1400"/>
              <a:buChar char="▪"/>
              <a:defRPr sz="1400"/>
            </a:lvl2pPr>
            <a:lvl3pPr marL="1371600" lvl="2" indent="-304800" algn="l">
              <a:lnSpc>
                <a:spcPct val="133000"/>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7" name="Google Shape;277;p38"/>
          <p:cNvSpPr txBox="1">
            <a:spLocks noGrp="1"/>
          </p:cNvSpPr>
          <p:nvPr>
            <p:ph type="body" idx="4"/>
          </p:nvPr>
        </p:nvSpPr>
        <p:spPr>
          <a:xfrm>
            <a:off x="426716" y="3367132"/>
            <a:ext cx="3670826" cy="2993216"/>
          </a:xfrm>
          <a:prstGeom prst="rect">
            <a:avLst/>
          </a:prstGeom>
          <a:noFill/>
          <a:ln>
            <a:noFill/>
          </a:ln>
        </p:spPr>
        <p:txBody>
          <a:bodyPr spcFirstLastPara="1" wrap="square" lIns="0" tIns="0" rIns="0" bIns="0" anchor="t" anchorCtr="0">
            <a:noAutofit/>
          </a:bodyPr>
          <a:lstStyle>
            <a:lvl1pPr marL="457200" lvl="0" indent="-228600" algn="l">
              <a:lnSpc>
                <a:spcPct val="122000"/>
              </a:lnSpc>
              <a:spcBef>
                <a:spcPts val="0"/>
              </a:spcBef>
              <a:spcAft>
                <a:spcPts val="0"/>
              </a:spcAft>
              <a:buClr>
                <a:schemeClr val="dk1"/>
              </a:buClr>
              <a:buSzPts val="1800"/>
              <a:buNone/>
              <a:defRPr sz="1800"/>
            </a:lvl1pPr>
            <a:lvl2pPr marL="914400" lvl="1" indent="-330200" algn="l">
              <a:lnSpc>
                <a:spcPct val="113000"/>
              </a:lnSpc>
              <a:spcBef>
                <a:spcPts val="600"/>
              </a:spcBef>
              <a:spcAft>
                <a:spcPts val="0"/>
              </a:spcAft>
              <a:buClr>
                <a:schemeClr val="accent3"/>
              </a:buClr>
              <a:buSzPts val="1600"/>
              <a:buChar char="▪"/>
              <a:defRPr sz="1600"/>
            </a:lvl2pPr>
            <a:lvl3pPr marL="1371600" lvl="2" indent="-317500" algn="l">
              <a:lnSpc>
                <a:spcPct val="114000"/>
              </a:lnSpc>
              <a:spcBef>
                <a:spcPts val="600"/>
              </a:spcBef>
              <a:spcAft>
                <a:spcPts val="0"/>
              </a:spcAft>
              <a:buClr>
                <a:schemeClr val="accent3"/>
              </a:buClr>
              <a:buSzPts val="1400"/>
              <a:buChar char="•"/>
              <a:defRPr sz="1400"/>
            </a:lvl3pPr>
            <a:lvl4pPr marL="1828800" lvl="3" indent="-304800" algn="l">
              <a:lnSpc>
                <a:spcPct val="117000"/>
              </a:lnSpc>
              <a:spcBef>
                <a:spcPts val="600"/>
              </a:spcBef>
              <a:spcAft>
                <a:spcPts val="0"/>
              </a:spcAft>
              <a:buClr>
                <a:schemeClr val="accent3"/>
              </a:buClr>
              <a:buSzPts val="1200"/>
              <a:buChar char="‒"/>
              <a:defRPr sz="12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8" name="Google Shape;278;p38"/>
          <p:cNvSpPr txBox="1">
            <a:spLocks noGrp="1"/>
          </p:cNvSpPr>
          <p:nvPr>
            <p:ph type="title"/>
          </p:nvPr>
        </p:nvSpPr>
        <p:spPr>
          <a:xfrm>
            <a:off x="407988" y="404812"/>
            <a:ext cx="2663676" cy="1584027"/>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600"/>
              <a:buFont typeface="Verdana" panose="020B0604030504040204"/>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9" name="Google Shape;279;p38"/>
          <p:cNvSpPr txBox="1">
            <a:spLocks noGrp="1"/>
          </p:cNvSpPr>
          <p:nvPr>
            <p:ph type="body" idx="5"/>
          </p:nvPr>
        </p:nvSpPr>
        <p:spPr>
          <a:xfrm>
            <a:off x="6917889" y="825195"/>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000"/>
              </a:lnSpc>
              <a:spcBef>
                <a:spcPts val="0"/>
              </a:spcBef>
              <a:spcAft>
                <a:spcPts val="0"/>
              </a:spcAft>
              <a:buClr>
                <a:schemeClr val="dk2"/>
              </a:buClr>
              <a:buSzPts val="1800"/>
              <a:buNone/>
              <a:defRPr sz="1800" b="0">
                <a:solidFill>
                  <a:schemeClr val="dk2"/>
                </a:solidFill>
              </a:defRPr>
            </a:lvl1pPr>
            <a:lvl2pPr marL="914400" lvl="1" indent="-317500" algn="l">
              <a:lnSpc>
                <a:spcPct val="143000"/>
              </a:lnSpc>
              <a:spcBef>
                <a:spcPts val="600"/>
              </a:spcBef>
              <a:spcAft>
                <a:spcPts val="0"/>
              </a:spcAft>
              <a:buSzPts val="1400"/>
              <a:buChar char="▪"/>
              <a:defRPr sz="1400"/>
            </a:lvl2pPr>
            <a:lvl3pPr marL="1371600" lvl="2" indent="-304800" algn="l">
              <a:lnSpc>
                <a:spcPct val="133000"/>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0" name="Google Shape;280;p38"/>
          <p:cNvSpPr txBox="1">
            <a:spLocks noGrp="1"/>
          </p:cNvSpPr>
          <p:nvPr>
            <p:ph type="body" idx="6"/>
          </p:nvPr>
        </p:nvSpPr>
        <p:spPr>
          <a:xfrm>
            <a:off x="6917889" y="1268413"/>
            <a:ext cx="4866123" cy="996793"/>
          </a:xfrm>
          <a:prstGeom prst="rect">
            <a:avLst/>
          </a:prstGeom>
          <a:noFill/>
          <a:ln>
            <a:noFill/>
          </a:ln>
        </p:spPr>
        <p:txBody>
          <a:bodyPr spcFirstLastPara="1" wrap="square" lIns="0" tIns="0" rIns="0" bIns="0" anchor="t" anchorCtr="0">
            <a:noAutofit/>
          </a:bodyPr>
          <a:lstStyle>
            <a:lvl1pPr marL="457200" lvl="0" indent="-228600" algn="l">
              <a:lnSpc>
                <a:spcPct val="114000"/>
              </a:lnSpc>
              <a:spcBef>
                <a:spcPts val="0"/>
              </a:spcBef>
              <a:spcAft>
                <a:spcPts val="0"/>
              </a:spcAft>
              <a:buClr>
                <a:schemeClr val="dk1"/>
              </a:buClr>
              <a:buSzPts val="1400"/>
              <a:buNone/>
              <a:defRPr sz="1400">
                <a:solidFill>
                  <a:schemeClr val="dk1"/>
                </a:solidFill>
              </a:defRPr>
            </a:lvl1pPr>
            <a:lvl2pPr marL="914400" lvl="1" indent="-304800" algn="l">
              <a:lnSpc>
                <a:spcPct val="117000"/>
              </a:lnSpc>
              <a:spcBef>
                <a:spcPts val="600"/>
              </a:spcBef>
              <a:spcAft>
                <a:spcPts val="0"/>
              </a:spcAft>
              <a:buClr>
                <a:schemeClr val="accent3"/>
              </a:buClr>
              <a:buSzPts val="1200"/>
              <a:buChar char="▪"/>
              <a:defRPr sz="1200">
                <a:solidFill>
                  <a:schemeClr val="dk1"/>
                </a:solidFill>
              </a:defRPr>
            </a:lvl2pPr>
            <a:lvl3pPr marL="1371600" lvl="2" indent="-304800" algn="l">
              <a:lnSpc>
                <a:spcPct val="117000"/>
              </a:lnSpc>
              <a:spcBef>
                <a:spcPts val="600"/>
              </a:spcBef>
              <a:spcAft>
                <a:spcPts val="0"/>
              </a:spcAft>
              <a:buClr>
                <a:schemeClr val="accent3"/>
              </a:buClr>
              <a:buSzPts val="1200"/>
              <a:buChar char="•"/>
              <a:defRPr sz="1200">
                <a:solidFill>
                  <a:schemeClr val="dk1"/>
                </a:solidFill>
              </a:defRPr>
            </a:lvl3pPr>
            <a:lvl4pPr marL="1828800" lvl="3" indent="-298450" algn="l">
              <a:lnSpc>
                <a:spcPct val="10900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1" name="Google Shape;281;p38"/>
          <p:cNvSpPr txBox="1">
            <a:spLocks noGrp="1"/>
          </p:cNvSpPr>
          <p:nvPr>
            <p:ph type="body" idx="7"/>
          </p:nvPr>
        </p:nvSpPr>
        <p:spPr>
          <a:xfrm>
            <a:off x="6917889" y="2583858"/>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000"/>
              </a:lnSpc>
              <a:spcBef>
                <a:spcPts val="0"/>
              </a:spcBef>
              <a:spcAft>
                <a:spcPts val="0"/>
              </a:spcAft>
              <a:buClr>
                <a:schemeClr val="dk2"/>
              </a:buClr>
              <a:buSzPts val="1800"/>
              <a:buNone/>
              <a:defRPr sz="1800" b="0">
                <a:solidFill>
                  <a:schemeClr val="dk2"/>
                </a:solidFill>
              </a:defRPr>
            </a:lvl1pPr>
            <a:lvl2pPr marL="914400" lvl="1" indent="-317500" algn="l">
              <a:lnSpc>
                <a:spcPct val="143000"/>
              </a:lnSpc>
              <a:spcBef>
                <a:spcPts val="600"/>
              </a:spcBef>
              <a:spcAft>
                <a:spcPts val="0"/>
              </a:spcAft>
              <a:buSzPts val="1400"/>
              <a:buChar char="▪"/>
              <a:defRPr sz="1400"/>
            </a:lvl2pPr>
            <a:lvl3pPr marL="1371600" lvl="2" indent="-304800" algn="l">
              <a:lnSpc>
                <a:spcPct val="133000"/>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2" name="Google Shape;282;p38"/>
          <p:cNvSpPr txBox="1">
            <a:spLocks noGrp="1"/>
          </p:cNvSpPr>
          <p:nvPr>
            <p:ph type="body" idx="8"/>
          </p:nvPr>
        </p:nvSpPr>
        <p:spPr>
          <a:xfrm>
            <a:off x="6917889" y="3027076"/>
            <a:ext cx="4866123" cy="996793"/>
          </a:xfrm>
          <a:prstGeom prst="rect">
            <a:avLst/>
          </a:prstGeom>
          <a:noFill/>
          <a:ln>
            <a:noFill/>
          </a:ln>
        </p:spPr>
        <p:txBody>
          <a:bodyPr spcFirstLastPara="1" wrap="square" lIns="0" tIns="0" rIns="0" bIns="0" anchor="t" anchorCtr="0">
            <a:noAutofit/>
          </a:bodyPr>
          <a:lstStyle>
            <a:lvl1pPr marL="457200" lvl="0" indent="-228600" algn="l">
              <a:lnSpc>
                <a:spcPct val="114000"/>
              </a:lnSpc>
              <a:spcBef>
                <a:spcPts val="0"/>
              </a:spcBef>
              <a:spcAft>
                <a:spcPts val="0"/>
              </a:spcAft>
              <a:buClr>
                <a:schemeClr val="dk1"/>
              </a:buClr>
              <a:buSzPts val="1400"/>
              <a:buNone/>
              <a:defRPr sz="1400">
                <a:solidFill>
                  <a:schemeClr val="dk1"/>
                </a:solidFill>
              </a:defRPr>
            </a:lvl1pPr>
            <a:lvl2pPr marL="914400" lvl="1" indent="-304800" algn="l">
              <a:lnSpc>
                <a:spcPct val="117000"/>
              </a:lnSpc>
              <a:spcBef>
                <a:spcPts val="600"/>
              </a:spcBef>
              <a:spcAft>
                <a:spcPts val="0"/>
              </a:spcAft>
              <a:buClr>
                <a:schemeClr val="accent3"/>
              </a:buClr>
              <a:buSzPts val="1200"/>
              <a:buChar char="▪"/>
              <a:defRPr sz="1200">
                <a:solidFill>
                  <a:schemeClr val="dk1"/>
                </a:solidFill>
              </a:defRPr>
            </a:lvl2pPr>
            <a:lvl3pPr marL="1371600" lvl="2" indent="-304800" algn="l">
              <a:lnSpc>
                <a:spcPct val="117000"/>
              </a:lnSpc>
              <a:spcBef>
                <a:spcPts val="600"/>
              </a:spcBef>
              <a:spcAft>
                <a:spcPts val="0"/>
              </a:spcAft>
              <a:buClr>
                <a:schemeClr val="accent3"/>
              </a:buClr>
              <a:buSzPts val="1200"/>
              <a:buChar char="•"/>
              <a:defRPr sz="1200">
                <a:solidFill>
                  <a:schemeClr val="dk1"/>
                </a:solidFill>
              </a:defRPr>
            </a:lvl3pPr>
            <a:lvl4pPr marL="1828800" lvl="3" indent="-298450" algn="l">
              <a:lnSpc>
                <a:spcPct val="10900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3" name="Google Shape;283;p38"/>
          <p:cNvSpPr txBox="1">
            <a:spLocks noGrp="1"/>
          </p:cNvSpPr>
          <p:nvPr>
            <p:ph type="body" idx="9"/>
          </p:nvPr>
        </p:nvSpPr>
        <p:spPr>
          <a:xfrm>
            <a:off x="6917889" y="4361680"/>
            <a:ext cx="4866123" cy="412363"/>
          </a:xfrm>
          <a:prstGeom prst="rect">
            <a:avLst/>
          </a:prstGeom>
          <a:noFill/>
          <a:ln>
            <a:noFill/>
          </a:ln>
        </p:spPr>
        <p:txBody>
          <a:bodyPr spcFirstLastPara="1" wrap="square" lIns="0" tIns="0" rIns="0" bIns="0" anchor="ctr" anchorCtr="0">
            <a:noAutofit/>
          </a:bodyPr>
          <a:lstStyle>
            <a:lvl1pPr marL="457200" lvl="0" indent="-228600" algn="l">
              <a:lnSpc>
                <a:spcPct val="122000"/>
              </a:lnSpc>
              <a:spcBef>
                <a:spcPts val="0"/>
              </a:spcBef>
              <a:spcAft>
                <a:spcPts val="0"/>
              </a:spcAft>
              <a:buClr>
                <a:schemeClr val="dk2"/>
              </a:buClr>
              <a:buSzPts val="1800"/>
              <a:buNone/>
              <a:defRPr sz="1800" b="0">
                <a:solidFill>
                  <a:schemeClr val="dk2"/>
                </a:solidFill>
              </a:defRPr>
            </a:lvl1pPr>
            <a:lvl2pPr marL="914400" lvl="1" indent="-317500" algn="l">
              <a:lnSpc>
                <a:spcPct val="143000"/>
              </a:lnSpc>
              <a:spcBef>
                <a:spcPts val="600"/>
              </a:spcBef>
              <a:spcAft>
                <a:spcPts val="0"/>
              </a:spcAft>
              <a:buSzPts val="1400"/>
              <a:buChar char="▪"/>
              <a:defRPr sz="1400"/>
            </a:lvl2pPr>
            <a:lvl3pPr marL="1371600" lvl="2" indent="-304800" algn="l">
              <a:lnSpc>
                <a:spcPct val="133000"/>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4" name="Google Shape;284;p38"/>
          <p:cNvSpPr txBox="1">
            <a:spLocks noGrp="1"/>
          </p:cNvSpPr>
          <p:nvPr>
            <p:ph type="body" idx="13"/>
          </p:nvPr>
        </p:nvSpPr>
        <p:spPr>
          <a:xfrm>
            <a:off x="6917889" y="4804898"/>
            <a:ext cx="4866123" cy="996793"/>
          </a:xfrm>
          <a:prstGeom prst="rect">
            <a:avLst/>
          </a:prstGeom>
          <a:noFill/>
          <a:ln>
            <a:noFill/>
          </a:ln>
        </p:spPr>
        <p:txBody>
          <a:bodyPr spcFirstLastPara="1" wrap="square" lIns="0" tIns="0" rIns="0" bIns="0" anchor="t" anchorCtr="0">
            <a:noAutofit/>
          </a:bodyPr>
          <a:lstStyle>
            <a:lvl1pPr marL="457200" lvl="0" indent="-228600" algn="l">
              <a:lnSpc>
                <a:spcPct val="114000"/>
              </a:lnSpc>
              <a:spcBef>
                <a:spcPts val="0"/>
              </a:spcBef>
              <a:spcAft>
                <a:spcPts val="0"/>
              </a:spcAft>
              <a:buClr>
                <a:schemeClr val="dk1"/>
              </a:buClr>
              <a:buSzPts val="1400"/>
              <a:buNone/>
              <a:defRPr sz="1400">
                <a:solidFill>
                  <a:schemeClr val="dk1"/>
                </a:solidFill>
              </a:defRPr>
            </a:lvl1pPr>
            <a:lvl2pPr marL="914400" lvl="1" indent="-304800" algn="l">
              <a:lnSpc>
                <a:spcPct val="117000"/>
              </a:lnSpc>
              <a:spcBef>
                <a:spcPts val="600"/>
              </a:spcBef>
              <a:spcAft>
                <a:spcPts val="0"/>
              </a:spcAft>
              <a:buClr>
                <a:schemeClr val="accent3"/>
              </a:buClr>
              <a:buSzPts val="1200"/>
              <a:buChar char="▪"/>
              <a:defRPr sz="1200">
                <a:solidFill>
                  <a:schemeClr val="dk1"/>
                </a:solidFill>
              </a:defRPr>
            </a:lvl2pPr>
            <a:lvl3pPr marL="1371600" lvl="2" indent="-304800" algn="l">
              <a:lnSpc>
                <a:spcPct val="117000"/>
              </a:lnSpc>
              <a:spcBef>
                <a:spcPts val="600"/>
              </a:spcBef>
              <a:spcAft>
                <a:spcPts val="0"/>
              </a:spcAft>
              <a:buClr>
                <a:schemeClr val="accent3"/>
              </a:buClr>
              <a:buSzPts val="1200"/>
              <a:buChar char="•"/>
              <a:defRPr sz="1200">
                <a:solidFill>
                  <a:schemeClr val="dk1"/>
                </a:solidFill>
              </a:defRPr>
            </a:lvl3pPr>
            <a:lvl4pPr marL="1828800" lvl="3" indent="-298450" algn="l">
              <a:lnSpc>
                <a:spcPct val="109000"/>
              </a:lnSpc>
              <a:spcBef>
                <a:spcPts val="600"/>
              </a:spcBef>
              <a:spcAft>
                <a:spcPts val="0"/>
              </a:spcAft>
              <a:buClr>
                <a:schemeClr val="accent3"/>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5" name="Google Shape;285;p38"/>
          <p:cNvSpPr/>
          <p:nvPr/>
        </p:nvSpPr>
        <p:spPr>
          <a:xfrm>
            <a:off x="11784013" y="6555758"/>
            <a:ext cx="242375" cy="21544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800">
                <a:solidFill>
                  <a:srgbClr val="7F7F7F"/>
                </a:solidFill>
                <a:latin typeface="Verdana" panose="020B0604030504040204"/>
                <a:ea typeface="Verdana" panose="020B0604030504040204"/>
                <a:cs typeface="Verdana" panose="020B0604030504040204"/>
                <a:sym typeface="Verdana" panose="020B0604030504040204"/>
              </a:rPr>
              <a:t>‹#›</a:t>
            </a:fld>
            <a:endParaRPr sz="800">
              <a:solidFill>
                <a:srgbClr val="7F7F7F"/>
              </a:solidFill>
              <a:latin typeface="Verdana" panose="020B0604030504040204"/>
              <a:ea typeface="Verdana" panose="020B0604030504040204"/>
              <a:cs typeface="Verdana" panose="020B0604030504040204"/>
              <a:sym typeface="Verdana" panose="020B0604030504040204"/>
            </a:endParaRPr>
          </a:p>
        </p:txBody>
      </p:sp>
      <p:sp>
        <p:nvSpPr>
          <p:cNvPr id="286" name="Google Shape;286;p38">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panose="020B0604030504040204"/>
                <a:ea typeface="Verdana" panose="020B0604030504040204"/>
                <a:cs typeface="Verdana" panose="020B0604030504040204"/>
                <a:sym typeface="Verdana" panose="020B0604030504040204"/>
              </a:rPr>
              <a:t>Presentation Title | Author | Date</a:t>
            </a:r>
          </a:p>
        </p:txBody>
      </p:sp>
      <p:sp>
        <p:nvSpPr>
          <p:cNvPr id="287" name="Google Shape;287;p38"/>
          <p:cNvSpPr/>
          <p:nvPr/>
        </p:nvSpPr>
        <p:spPr>
          <a:xfrm>
            <a:off x="9560327"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panose="020B0604030504040204"/>
                <a:ea typeface="Verdana" panose="020B0604030504040204"/>
                <a:cs typeface="Verdana" panose="020B0604030504040204"/>
                <a:sym typeface="Verdana" panose="020B0604030504040204"/>
              </a:rPr>
              <a:t>© 2017 Capgemini. All rights reserved.</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ntact information">
  <p:cSld name="Contact information">
    <p:spTree>
      <p:nvGrpSpPr>
        <p:cNvPr id="1" name="Shape 288"/>
        <p:cNvGrpSpPr/>
        <p:nvPr/>
      </p:nvGrpSpPr>
      <p:grpSpPr>
        <a:xfrm>
          <a:off x="0" y="0"/>
          <a:ext cx="0" cy="0"/>
          <a:chOff x="0" y="0"/>
          <a:chExt cx="0" cy="0"/>
        </a:xfrm>
      </p:grpSpPr>
      <p:sp>
        <p:nvSpPr>
          <p:cNvPr id="289" name="Google Shape;289;p39"/>
          <p:cNvSpPr>
            <a:spLocks noGrp="1"/>
          </p:cNvSpPr>
          <p:nvPr>
            <p:ph type="pic" idx="2"/>
          </p:nvPr>
        </p:nvSpPr>
        <p:spPr>
          <a:xfrm>
            <a:off x="624115" y="1903413"/>
            <a:ext cx="1452563" cy="1671637"/>
          </a:xfrm>
          <a:prstGeom prst="rect">
            <a:avLst/>
          </a:prstGeom>
          <a:solidFill>
            <a:srgbClr val="D9D9D9"/>
          </a:solidFill>
          <a:ln>
            <a:noFill/>
          </a:ln>
        </p:spPr>
        <p:txBody>
          <a:bodyPr spcFirstLastPara="1" wrap="square" lIns="0" tIns="0" rIns="0" bIns="0" anchor="ctr" anchorCtr="0">
            <a:normAutofit/>
          </a:bodyPr>
          <a:lstStyle>
            <a:lvl1pPr marR="0" lvl="0" algn="ctr" rtl="0">
              <a:lnSpc>
                <a:spcPct val="122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R="0" lvl="2" algn="l" rtl="0">
              <a:lnSpc>
                <a:spcPct val="114000"/>
              </a:lnSpc>
              <a:spcBef>
                <a:spcPts val="600"/>
              </a:spcBef>
              <a:spcAft>
                <a:spcPts val="0"/>
              </a:spcAft>
              <a:buClr>
                <a:schemeClr val="accent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R="0" lvl="3" algn="l" rtl="0">
              <a:lnSpc>
                <a:spcPct val="90000"/>
              </a:lnSpc>
              <a:spcBef>
                <a:spcPts val="600"/>
              </a:spcBef>
              <a:spcAft>
                <a:spcPts val="0"/>
              </a:spcAft>
              <a:buClr>
                <a:schemeClr val="accent1"/>
              </a:buClr>
              <a:buSzPts val="1200"/>
              <a:buFont typeface="Arial" panose="020B0604020202020204"/>
              <a:buChar char="‒"/>
              <a:defRPr sz="12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R="0" lvl="4" algn="l" rtl="0">
              <a:lnSpc>
                <a:spcPct val="90000"/>
              </a:lnSpc>
              <a:spcBef>
                <a:spcPts val="600"/>
              </a:spcBef>
              <a:spcAft>
                <a:spcPts val="0"/>
              </a:spcAft>
              <a:buClr>
                <a:schemeClr val="dk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R="0" lvl="5"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6pPr>
            <a:lvl7pPr marR="0" lvl="6"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7pPr>
            <a:lvl8pPr marR="0" lvl="7"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8pPr>
            <a:lvl9pPr marR="0" lvl="8"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9pPr>
          </a:lstStyle>
          <a:p>
            <a:endParaRPr/>
          </a:p>
        </p:txBody>
      </p:sp>
      <p:sp>
        <p:nvSpPr>
          <p:cNvPr id="290" name="Google Shape;290;p39"/>
          <p:cNvSpPr>
            <a:spLocks noGrp="1"/>
          </p:cNvSpPr>
          <p:nvPr>
            <p:ph type="pic" idx="3"/>
          </p:nvPr>
        </p:nvSpPr>
        <p:spPr>
          <a:xfrm>
            <a:off x="6455195" y="1903413"/>
            <a:ext cx="1452563" cy="1671637"/>
          </a:xfrm>
          <a:prstGeom prst="rect">
            <a:avLst/>
          </a:prstGeom>
          <a:solidFill>
            <a:srgbClr val="D9D9D9"/>
          </a:solidFill>
          <a:ln>
            <a:noFill/>
          </a:ln>
        </p:spPr>
        <p:txBody>
          <a:bodyPr spcFirstLastPara="1" wrap="square" lIns="0" tIns="0" rIns="0" bIns="0" anchor="ctr" anchorCtr="0">
            <a:normAutofit/>
          </a:bodyPr>
          <a:lstStyle>
            <a:lvl1pPr marR="0" lvl="0" algn="ctr" rtl="0">
              <a:lnSpc>
                <a:spcPct val="122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R="0" lvl="2" algn="l" rtl="0">
              <a:lnSpc>
                <a:spcPct val="114000"/>
              </a:lnSpc>
              <a:spcBef>
                <a:spcPts val="600"/>
              </a:spcBef>
              <a:spcAft>
                <a:spcPts val="0"/>
              </a:spcAft>
              <a:buClr>
                <a:schemeClr val="accent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R="0" lvl="3" algn="l" rtl="0">
              <a:lnSpc>
                <a:spcPct val="90000"/>
              </a:lnSpc>
              <a:spcBef>
                <a:spcPts val="600"/>
              </a:spcBef>
              <a:spcAft>
                <a:spcPts val="0"/>
              </a:spcAft>
              <a:buClr>
                <a:schemeClr val="accent1"/>
              </a:buClr>
              <a:buSzPts val="1200"/>
              <a:buFont typeface="Arial" panose="020B0604020202020204"/>
              <a:buChar char="‒"/>
              <a:defRPr sz="12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R="0" lvl="4" algn="l" rtl="0">
              <a:lnSpc>
                <a:spcPct val="90000"/>
              </a:lnSpc>
              <a:spcBef>
                <a:spcPts val="600"/>
              </a:spcBef>
              <a:spcAft>
                <a:spcPts val="0"/>
              </a:spcAft>
              <a:buClr>
                <a:schemeClr val="dk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R="0" lvl="5"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6pPr>
            <a:lvl7pPr marR="0" lvl="6"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7pPr>
            <a:lvl8pPr marR="0" lvl="7"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8pPr>
            <a:lvl9pPr marR="0" lvl="8"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9pPr>
          </a:lstStyle>
          <a:p>
            <a:endParaRPr/>
          </a:p>
        </p:txBody>
      </p:sp>
      <p:sp>
        <p:nvSpPr>
          <p:cNvPr id="291" name="Google Shape;291;p39"/>
          <p:cNvSpPr>
            <a:spLocks noGrp="1"/>
          </p:cNvSpPr>
          <p:nvPr>
            <p:ph type="pic" idx="4"/>
          </p:nvPr>
        </p:nvSpPr>
        <p:spPr>
          <a:xfrm>
            <a:off x="624115" y="4379453"/>
            <a:ext cx="1452563" cy="1671637"/>
          </a:xfrm>
          <a:prstGeom prst="rect">
            <a:avLst/>
          </a:prstGeom>
          <a:solidFill>
            <a:srgbClr val="D9D9D9"/>
          </a:solidFill>
          <a:ln>
            <a:noFill/>
          </a:ln>
        </p:spPr>
        <p:txBody>
          <a:bodyPr spcFirstLastPara="1" wrap="square" lIns="0" tIns="0" rIns="0" bIns="0" anchor="ctr" anchorCtr="0">
            <a:normAutofit/>
          </a:bodyPr>
          <a:lstStyle>
            <a:lvl1pPr marR="0" lvl="0" algn="ctr" rtl="0">
              <a:lnSpc>
                <a:spcPct val="122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R="0" lvl="2" algn="l" rtl="0">
              <a:lnSpc>
                <a:spcPct val="114000"/>
              </a:lnSpc>
              <a:spcBef>
                <a:spcPts val="600"/>
              </a:spcBef>
              <a:spcAft>
                <a:spcPts val="0"/>
              </a:spcAft>
              <a:buClr>
                <a:schemeClr val="accent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R="0" lvl="3" algn="l" rtl="0">
              <a:lnSpc>
                <a:spcPct val="90000"/>
              </a:lnSpc>
              <a:spcBef>
                <a:spcPts val="600"/>
              </a:spcBef>
              <a:spcAft>
                <a:spcPts val="0"/>
              </a:spcAft>
              <a:buClr>
                <a:schemeClr val="accent1"/>
              </a:buClr>
              <a:buSzPts val="1200"/>
              <a:buFont typeface="Arial" panose="020B0604020202020204"/>
              <a:buChar char="‒"/>
              <a:defRPr sz="12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R="0" lvl="4" algn="l" rtl="0">
              <a:lnSpc>
                <a:spcPct val="90000"/>
              </a:lnSpc>
              <a:spcBef>
                <a:spcPts val="600"/>
              </a:spcBef>
              <a:spcAft>
                <a:spcPts val="0"/>
              </a:spcAft>
              <a:buClr>
                <a:schemeClr val="dk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R="0" lvl="5"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6pPr>
            <a:lvl7pPr marR="0" lvl="6"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7pPr>
            <a:lvl8pPr marR="0" lvl="7"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8pPr>
            <a:lvl9pPr marR="0" lvl="8"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9pPr>
          </a:lstStyle>
          <a:p>
            <a:endParaRPr/>
          </a:p>
        </p:txBody>
      </p:sp>
      <p:sp>
        <p:nvSpPr>
          <p:cNvPr id="292" name="Google Shape;292;p39"/>
          <p:cNvSpPr>
            <a:spLocks noGrp="1"/>
          </p:cNvSpPr>
          <p:nvPr>
            <p:ph type="pic" idx="5"/>
          </p:nvPr>
        </p:nvSpPr>
        <p:spPr>
          <a:xfrm>
            <a:off x="6455195" y="4379453"/>
            <a:ext cx="1452563" cy="1671637"/>
          </a:xfrm>
          <a:prstGeom prst="rect">
            <a:avLst/>
          </a:prstGeom>
          <a:solidFill>
            <a:srgbClr val="D9D9D9"/>
          </a:solidFill>
          <a:ln>
            <a:noFill/>
          </a:ln>
        </p:spPr>
        <p:txBody>
          <a:bodyPr spcFirstLastPara="1" wrap="square" lIns="0" tIns="0" rIns="0" bIns="0" anchor="ctr" anchorCtr="0">
            <a:normAutofit/>
          </a:bodyPr>
          <a:lstStyle>
            <a:lvl1pPr marR="0" lvl="0" algn="ctr" rtl="0">
              <a:lnSpc>
                <a:spcPct val="122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R="0" lvl="2" algn="l" rtl="0">
              <a:lnSpc>
                <a:spcPct val="114000"/>
              </a:lnSpc>
              <a:spcBef>
                <a:spcPts val="600"/>
              </a:spcBef>
              <a:spcAft>
                <a:spcPts val="0"/>
              </a:spcAft>
              <a:buClr>
                <a:schemeClr val="accent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R="0" lvl="3" algn="l" rtl="0">
              <a:lnSpc>
                <a:spcPct val="90000"/>
              </a:lnSpc>
              <a:spcBef>
                <a:spcPts val="600"/>
              </a:spcBef>
              <a:spcAft>
                <a:spcPts val="0"/>
              </a:spcAft>
              <a:buClr>
                <a:schemeClr val="accent1"/>
              </a:buClr>
              <a:buSzPts val="1200"/>
              <a:buFont typeface="Arial" panose="020B0604020202020204"/>
              <a:buChar char="‒"/>
              <a:defRPr sz="12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R="0" lvl="4" algn="l" rtl="0">
              <a:lnSpc>
                <a:spcPct val="90000"/>
              </a:lnSpc>
              <a:spcBef>
                <a:spcPts val="600"/>
              </a:spcBef>
              <a:spcAft>
                <a:spcPts val="0"/>
              </a:spcAft>
              <a:buClr>
                <a:schemeClr val="dk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R="0" lvl="5"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6pPr>
            <a:lvl7pPr marR="0" lvl="6"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7pPr>
            <a:lvl8pPr marR="0" lvl="7"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8pPr>
            <a:lvl9pPr marR="0" lvl="8"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9pPr>
          </a:lstStyle>
          <a:p>
            <a:endParaRPr/>
          </a:p>
        </p:txBody>
      </p:sp>
      <p:sp>
        <p:nvSpPr>
          <p:cNvPr id="293" name="Google Shape;293;p39"/>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panose="020B060403050404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4" name="Google Shape;294;p39"/>
          <p:cNvSpPr/>
          <p:nvPr/>
        </p:nvSpPr>
        <p:spPr>
          <a:xfrm>
            <a:off x="11784013" y="6555758"/>
            <a:ext cx="242375" cy="21544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800">
                <a:solidFill>
                  <a:srgbClr val="7F7F7F"/>
                </a:solidFill>
                <a:latin typeface="Verdana" panose="020B0604030504040204"/>
                <a:ea typeface="Verdana" panose="020B0604030504040204"/>
                <a:cs typeface="Verdana" panose="020B0604030504040204"/>
                <a:sym typeface="Verdana" panose="020B0604030504040204"/>
              </a:rPr>
              <a:t>‹#›</a:t>
            </a:fld>
            <a:endParaRPr sz="800">
              <a:solidFill>
                <a:srgbClr val="7F7F7F"/>
              </a:solidFill>
              <a:latin typeface="Verdana" panose="020B0604030504040204"/>
              <a:ea typeface="Verdana" panose="020B0604030504040204"/>
              <a:cs typeface="Verdana" panose="020B0604030504040204"/>
              <a:sym typeface="Verdana" panose="020B0604030504040204"/>
            </a:endParaRPr>
          </a:p>
        </p:txBody>
      </p:sp>
      <p:cxnSp>
        <p:nvCxnSpPr>
          <p:cNvPr id="295" name="Google Shape;295;p3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296" name="Google Shape;296;p3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panose="020B0604030504040204"/>
                <a:ea typeface="Verdana" panose="020B0604030504040204"/>
                <a:cs typeface="Verdana" panose="020B0604030504040204"/>
                <a:sym typeface="Verdana" panose="020B0604030504040204"/>
              </a:rPr>
              <a:t>Presentation Title | Author | Date</a:t>
            </a:r>
          </a:p>
        </p:txBody>
      </p:sp>
      <p:sp>
        <p:nvSpPr>
          <p:cNvPr id="297" name="Google Shape;297;p3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panose="020B0604030504040204"/>
                <a:ea typeface="Verdana" panose="020B0604030504040204"/>
                <a:cs typeface="Verdana" panose="020B0604030504040204"/>
                <a:sym typeface="Verdana" panose="020B0604030504040204"/>
              </a:rPr>
              <a:t>© 2017 Capgemini. All rights reserved.</a:t>
            </a:r>
          </a:p>
        </p:txBody>
      </p:sp>
      <p:sp>
        <p:nvSpPr>
          <p:cNvPr id="298" name="Google Shape;298;p39"/>
          <p:cNvSpPr txBox="1">
            <a:spLocks noGrp="1"/>
          </p:cNvSpPr>
          <p:nvPr>
            <p:ph type="body" idx="1"/>
          </p:nvPr>
        </p:nvSpPr>
        <p:spPr>
          <a:xfrm>
            <a:off x="2207568"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000"/>
              </a:lnSpc>
              <a:spcBef>
                <a:spcPts val="0"/>
              </a:spcBef>
              <a:spcAft>
                <a:spcPts val="0"/>
              </a:spcAft>
              <a:buClr>
                <a:schemeClr val="dk1"/>
              </a:buClr>
              <a:buSzPts val="1400"/>
              <a:buNone/>
              <a:defRPr sz="1400">
                <a:solidFill>
                  <a:schemeClr val="dk1"/>
                </a:solidFill>
              </a:defRPr>
            </a:lvl1pPr>
            <a:lvl2pPr marL="914400" lvl="1" indent="-304800" algn="l">
              <a:lnSpc>
                <a:spcPct val="117000"/>
              </a:lnSpc>
              <a:spcBef>
                <a:spcPts val="600"/>
              </a:spcBef>
              <a:spcAft>
                <a:spcPts val="0"/>
              </a:spcAft>
              <a:buClr>
                <a:schemeClr val="accent1"/>
              </a:buClr>
              <a:buSzPts val="1200"/>
              <a:buChar char="▪"/>
              <a:defRPr sz="1200">
                <a:solidFill>
                  <a:schemeClr val="dk1"/>
                </a:solidFill>
              </a:defRPr>
            </a:lvl2pPr>
            <a:lvl3pPr marL="1371600" lvl="2" indent="-304800" algn="l">
              <a:lnSpc>
                <a:spcPct val="117000"/>
              </a:lnSpc>
              <a:spcBef>
                <a:spcPts val="600"/>
              </a:spcBef>
              <a:spcAft>
                <a:spcPts val="0"/>
              </a:spcAft>
              <a:buClr>
                <a:schemeClr val="accent1"/>
              </a:buClr>
              <a:buSzPts val="1200"/>
              <a:buChar char="•"/>
              <a:defRPr sz="1200">
                <a:solidFill>
                  <a:schemeClr val="dk1"/>
                </a:solidFill>
              </a:defRPr>
            </a:lvl3pPr>
            <a:lvl4pPr marL="1828800" lvl="3" indent="-298450" algn="l">
              <a:lnSpc>
                <a:spcPct val="10900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9" name="Google Shape;299;p39"/>
          <p:cNvSpPr txBox="1">
            <a:spLocks noGrp="1"/>
          </p:cNvSpPr>
          <p:nvPr>
            <p:ph type="body" idx="6"/>
          </p:nvPr>
        </p:nvSpPr>
        <p:spPr>
          <a:xfrm>
            <a:off x="8040043" y="190341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000"/>
              </a:lnSpc>
              <a:spcBef>
                <a:spcPts val="0"/>
              </a:spcBef>
              <a:spcAft>
                <a:spcPts val="0"/>
              </a:spcAft>
              <a:buClr>
                <a:schemeClr val="dk1"/>
              </a:buClr>
              <a:buSzPts val="1400"/>
              <a:buNone/>
              <a:defRPr sz="1400">
                <a:solidFill>
                  <a:schemeClr val="dk1"/>
                </a:solidFill>
              </a:defRPr>
            </a:lvl1pPr>
            <a:lvl2pPr marL="914400" lvl="1" indent="-304800" algn="l">
              <a:lnSpc>
                <a:spcPct val="117000"/>
              </a:lnSpc>
              <a:spcBef>
                <a:spcPts val="600"/>
              </a:spcBef>
              <a:spcAft>
                <a:spcPts val="0"/>
              </a:spcAft>
              <a:buClr>
                <a:schemeClr val="accent1"/>
              </a:buClr>
              <a:buSzPts val="1200"/>
              <a:buChar char="▪"/>
              <a:defRPr sz="1200">
                <a:solidFill>
                  <a:schemeClr val="dk1"/>
                </a:solidFill>
              </a:defRPr>
            </a:lvl2pPr>
            <a:lvl3pPr marL="1371600" lvl="2" indent="-304800" algn="l">
              <a:lnSpc>
                <a:spcPct val="117000"/>
              </a:lnSpc>
              <a:spcBef>
                <a:spcPts val="600"/>
              </a:spcBef>
              <a:spcAft>
                <a:spcPts val="0"/>
              </a:spcAft>
              <a:buClr>
                <a:schemeClr val="accent1"/>
              </a:buClr>
              <a:buSzPts val="1200"/>
              <a:buChar char="•"/>
              <a:defRPr sz="1200">
                <a:solidFill>
                  <a:schemeClr val="dk1"/>
                </a:solidFill>
              </a:defRPr>
            </a:lvl3pPr>
            <a:lvl4pPr marL="1828800" lvl="3" indent="-298450" algn="l">
              <a:lnSpc>
                <a:spcPct val="10900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 name="Google Shape;300;p39"/>
          <p:cNvSpPr txBox="1">
            <a:spLocks noGrp="1"/>
          </p:cNvSpPr>
          <p:nvPr>
            <p:ph type="body" idx="7"/>
          </p:nvPr>
        </p:nvSpPr>
        <p:spPr>
          <a:xfrm>
            <a:off x="2207568"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000"/>
              </a:lnSpc>
              <a:spcBef>
                <a:spcPts val="0"/>
              </a:spcBef>
              <a:spcAft>
                <a:spcPts val="0"/>
              </a:spcAft>
              <a:buClr>
                <a:schemeClr val="dk1"/>
              </a:buClr>
              <a:buSzPts val="1400"/>
              <a:buNone/>
              <a:defRPr sz="1400">
                <a:solidFill>
                  <a:schemeClr val="dk1"/>
                </a:solidFill>
              </a:defRPr>
            </a:lvl1pPr>
            <a:lvl2pPr marL="914400" lvl="1" indent="-304800" algn="l">
              <a:lnSpc>
                <a:spcPct val="117000"/>
              </a:lnSpc>
              <a:spcBef>
                <a:spcPts val="600"/>
              </a:spcBef>
              <a:spcAft>
                <a:spcPts val="0"/>
              </a:spcAft>
              <a:buClr>
                <a:schemeClr val="accent1"/>
              </a:buClr>
              <a:buSzPts val="1200"/>
              <a:buChar char="▪"/>
              <a:defRPr sz="1200">
                <a:solidFill>
                  <a:schemeClr val="dk1"/>
                </a:solidFill>
              </a:defRPr>
            </a:lvl2pPr>
            <a:lvl3pPr marL="1371600" lvl="2" indent="-304800" algn="l">
              <a:lnSpc>
                <a:spcPct val="117000"/>
              </a:lnSpc>
              <a:spcBef>
                <a:spcPts val="600"/>
              </a:spcBef>
              <a:spcAft>
                <a:spcPts val="0"/>
              </a:spcAft>
              <a:buClr>
                <a:schemeClr val="accent1"/>
              </a:buClr>
              <a:buSzPts val="1200"/>
              <a:buChar char="•"/>
              <a:defRPr sz="1200">
                <a:solidFill>
                  <a:schemeClr val="dk1"/>
                </a:solidFill>
              </a:defRPr>
            </a:lvl3pPr>
            <a:lvl4pPr marL="1828800" lvl="3" indent="-298450" algn="l">
              <a:lnSpc>
                <a:spcPct val="10900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1" name="Google Shape;301;p39"/>
          <p:cNvSpPr txBox="1">
            <a:spLocks noGrp="1"/>
          </p:cNvSpPr>
          <p:nvPr>
            <p:ph type="body" idx="8"/>
          </p:nvPr>
        </p:nvSpPr>
        <p:spPr>
          <a:xfrm>
            <a:off x="8040043" y="4379453"/>
            <a:ext cx="3743970" cy="1671637"/>
          </a:xfrm>
          <a:prstGeom prst="rect">
            <a:avLst/>
          </a:prstGeom>
          <a:noFill/>
          <a:ln>
            <a:noFill/>
          </a:ln>
        </p:spPr>
        <p:txBody>
          <a:bodyPr spcFirstLastPara="1" wrap="square" lIns="0" tIns="0" rIns="0" bIns="0" anchor="t" anchorCtr="0">
            <a:noAutofit/>
          </a:bodyPr>
          <a:lstStyle>
            <a:lvl1pPr marL="457200" lvl="0" indent="-228600" algn="l">
              <a:lnSpc>
                <a:spcPct val="114000"/>
              </a:lnSpc>
              <a:spcBef>
                <a:spcPts val="0"/>
              </a:spcBef>
              <a:spcAft>
                <a:spcPts val="0"/>
              </a:spcAft>
              <a:buClr>
                <a:schemeClr val="dk1"/>
              </a:buClr>
              <a:buSzPts val="1400"/>
              <a:buNone/>
              <a:defRPr sz="1400">
                <a:solidFill>
                  <a:schemeClr val="dk1"/>
                </a:solidFill>
              </a:defRPr>
            </a:lvl1pPr>
            <a:lvl2pPr marL="914400" lvl="1" indent="-304800" algn="l">
              <a:lnSpc>
                <a:spcPct val="117000"/>
              </a:lnSpc>
              <a:spcBef>
                <a:spcPts val="600"/>
              </a:spcBef>
              <a:spcAft>
                <a:spcPts val="0"/>
              </a:spcAft>
              <a:buClr>
                <a:schemeClr val="accent1"/>
              </a:buClr>
              <a:buSzPts val="1200"/>
              <a:buChar char="▪"/>
              <a:defRPr sz="1200">
                <a:solidFill>
                  <a:schemeClr val="dk1"/>
                </a:solidFill>
              </a:defRPr>
            </a:lvl2pPr>
            <a:lvl3pPr marL="1371600" lvl="2" indent="-304800" algn="l">
              <a:lnSpc>
                <a:spcPct val="117000"/>
              </a:lnSpc>
              <a:spcBef>
                <a:spcPts val="600"/>
              </a:spcBef>
              <a:spcAft>
                <a:spcPts val="0"/>
              </a:spcAft>
              <a:buClr>
                <a:schemeClr val="accent1"/>
              </a:buClr>
              <a:buSzPts val="1200"/>
              <a:buChar char="•"/>
              <a:defRPr sz="1200">
                <a:solidFill>
                  <a:schemeClr val="dk1"/>
                </a:solidFill>
              </a:defRPr>
            </a:lvl3pPr>
            <a:lvl4pPr marL="1828800" lvl="3" indent="-298450" algn="l">
              <a:lnSpc>
                <a:spcPct val="109000"/>
              </a:lnSpc>
              <a:spcBef>
                <a:spcPts val="600"/>
              </a:spcBef>
              <a:spcAft>
                <a:spcPts val="0"/>
              </a:spcAft>
              <a:buClr>
                <a:schemeClr val="accent1"/>
              </a:buClr>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act details">
  <p:cSld name="Contact details">
    <p:spTree>
      <p:nvGrpSpPr>
        <p:cNvPr id="1" name="Shape 302"/>
        <p:cNvGrpSpPr/>
        <p:nvPr/>
      </p:nvGrpSpPr>
      <p:grpSpPr>
        <a:xfrm>
          <a:off x="0" y="0"/>
          <a:ext cx="0" cy="0"/>
          <a:chOff x="0" y="0"/>
          <a:chExt cx="0" cy="0"/>
        </a:xfrm>
      </p:grpSpPr>
      <p:sp>
        <p:nvSpPr>
          <p:cNvPr id="303" name="Google Shape;303;p40"/>
          <p:cNvSpPr txBox="1">
            <a:spLocks noGrp="1"/>
          </p:cNvSpPr>
          <p:nvPr>
            <p:ph type="body" idx="1"/>
          </p:nvPr>
        </p:nvSpPr>
        <p:spPr>
          <a:xfrm>
            <a:off x="6638114" y="662159"/>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000"/>
              </a:lnSpc>
              <a:spcBef>
                <a:spcPts val="0"/>
              </a:spcBef>
              <a:spcAft>
                <a:spcPts val="0"/>
              </a:spcAft>
              <a:buClr>
                <a:srgbClr val="12ABDB"/>
              </a:buClr>
              <a:buSzPts val="2600"/>
              <a:buNone/>
              <a:defRPr sz="2600" b="0">
                <a:solidFill>
                  <a:srgbClr val="12ABDB"/>
                </a:solidFill>
              </a:defRPr>
            </a:lvl1pPr>
            <a:lvl2pPr marL="914400" lvl="1" indent="-317500" algn="l">
              <a:lnSpc>
                <a:spcPct val="143000"/>
              </a:lnSpc>
              <a:spcBef>
                <a:spcPts val="600"/>
              </a:spcBef>
              <a:spcAft>
                <a:spcPts val="0"/>
              </a:spcAft>
              <a:buSzPts val="1400"/>
              <a:buChar char="▪"/>
              <a:defRPr sz="1400"/>
            </a:lvl2pPr>
            <a:lvl3pPr marL="1371600" lvl="2" indent="-304800" algn="l">
              <a:lnSpc>
                <a:spcPct val="133000"/>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4" name="Google Shape;304;p40"/>
          <p:cNvSpPr txBox="1">
            <a:spLocks noGrp="1"/>
          </p:cNvSpPr>
          <p:nvPr>
            <p:ph type="body" idx="2"/>
          </p:nvPr>
        </p:nvSpPr>
        <p:spPr>
          <a:xfrm>
            <a:off x="6638114" y="4374297"/>
            <a:ext cx="4883669" cy="412363"/>
          </a:xfrm>
          <a:prstGeom prst="rect">
            <a:avLst/>
          </a:prstGeom>
          <a:noFill/>
          <a:ln>
            <a:noFill/>
          </a:ln>
        </p:spPr>
        <p:txBody>
          <a:bodyPr spcFirstLastPara="1" wrap="square" lIns="0" tIns="0" rIns="0" bIns="0" anchor="ctr" anchorCtr="0">
            <a:noAutofit/>
          </a:bodyPr>
          <a:lstStyle>
            <a:lvl1pPr marL="457200" lvl="0" indent="-228600" algn="l">
              <a:lnSpc>
                <a:spcPct val="115000"/>
              </a:lnSpc>
              <a:spcBef>
                <a:spcPts val="0"/>
              </a:spcBef>
              <a:spcAft>
                <a:spcPts val="0"/>
              </a:spcAft>
              <a:buClr>
                <a:srgbClr val="12ABDB"/>
              </a:buClr>
              <a:buSzPts val="2600"/>
              <a:buNone/>
              <a:defRPr sz="2600" b="0">
                <a:solidFill>
                  <a:srgbClr val="12ABDB"/>
                </a:solidFill>
              </a:defRPr>
            </a:lvl1pPr>
            <a:lvl2pPr marL="914400" lvl="1" indent="-317500" algn="l">
              <a:lnSpc>
                <a:spcPct val="143000"/>
              </a:lnSpc>
              <a:spcBef>
                <a:spcPts val="600"/>
              </a:spcBef>
              <a:spcAft>
                <a:spcPts val="0"/>
              </a:spcAft>
              <a:buSzPts val="1400"/>
              <a:buChar char="▪"/>
              <a:defRPr sz="1400"/>
            </a:lvl2pPr>
            <a:lvl3pPr marL="1371600" lvl="2" indent="-304800" algn="l">
              <a:lnSpc>
                <a:spcPct val="133000"/>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5" name="Google Shape;305;p40"/>
          <p:cNvSpPr txBox="1">
            <a:spLocks noGrp="1"/>
          </p:cNvSpPr>
          <p:nvPr>
            <p:ph type="body" idx="3"/>
          </p:nvPr>
        </p:nvSpPr>
        <p:spPr>
          <a:xfrm>
            <a:off x="6638113" y="4810699"/>
            <a:ext cx="4883670" cy="1717101"/>
          </a:xfrm>
          <a:prstGeom prst="rect">
            <a:avLst/>
          </a:prstGeom>
          <a:noFill/>
          <a:ln>
            <a:noFill/>
          </a:ln>
        </p:spPr>
        <p:txBody>
          <a:bodyPr spcFirstLastPara="1" wrap="square" lIns="0" tIns="0" rIns="0" bIns="0" anchor="t" anchorCtr="0">
            <a:noAutofit/>
          </a:bodyPr>
          <a:lstStyle>
            <a:lvl1pPr marL="457200" lvl="0" indent="-228600" algn="l">
              <a:lnSpc>
                <a:spcPct val="114000"/>
              </a:lnSpc>
              <a:spcBef>
                <a:spcPts val="0"/>
              </a:spcBef>
              <a:spcAft>
                <a:spcPts val="0"/>
              </a:spcAft>
              <a:buClr>
                <a:schemeClr val="dk1"/>
              </a:buClr>
              <a:buSzPts val="1400"/>
              <a:buNone/>
              <a:defRPr sz="1400"/>
            </a:lvl1pPr>
            <a:lvl2pPr marL="914400" lvl="1" indent="-304800" algn="l">
              <a:lnSpc>
                <a:spcPct val="117000"/>
              </a:lnSpc>
              <a:spcBef>
                <a:spcPts val="600"/>
              </a:spcBef>
              <a:spcAft>
                <a:spcPts val="0"/>
              </a:spcAft>
              <a:buSzPts val="1200"/>
              <a:buChar char="▪"/>
              <a:defRPr sz="1200"/>
            </a:lvl2pPr>
            <a:lvl3pPr marL="1371600" lvl="2" indent="-298450" algn="l">
              <a:lnSpc>
                <a:spcPct val="109000"/>
              </a:lnSpc>
              <a:spcBef>
                <a:spcPts val="600"/>
              </a:spcBef>
              <a:spcAft>
                <a:spcPts val="0"/>
              </a:spcAft>
              <a:buSzPts val="1100"/>
              <a:buChar char="•"/>
              <a:defRPr sz="1100"/>
            </a:lvl3pPr>
            <a:lvl4pPr marL="1828800" lvl="3" indent="-292100" algn="l">
              <a:lnSpc>
                <a:spcPct val="110000"/>
              </a:lnSpc>
              <a:spcBef>
                <a:spcPts val="600"/>
              </a:spcBef>
              <a:spcAft>
                <a:spcPts val="0"/>
              </a:spcAft>
              <a:buSzPts val="1000"/>
              <a:buChar char="‒"/>
              <a:defRPr sz="10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6" name="Google Shape;306;p40"/>
          <p:cNvSpPr txBox="1">
            <a:spLocks noGrp="1"/>
          </p:cNvSpPr>
          <p:nvPr>
            <p:ph type="body" idx="4"/>
          </p:nvPr>
        </p:nvSpPr>
        <p:spPr>
          <a:xfrm>
            <a:off x="6638113"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7000"/>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7" name="Google Shape;307;p40"/>
          <p:cNvSpPr txBox="1">
            <a:spLocks noGrp="1"/>
          </p:cNvSpPr>
          <p:nvPr>
            <p:ph type="body" idx="5"/>
          </p:nvPr>
        </p:nvSpPr>
        <p:spPr>
          <a:xfrm>
            <a:off x="9473096" y="1265729"/>
            <a:ext cx="1981648" cy="1058371"/>
          </a:xfrm>
          <a:prstGeom prst="rect">
            <a:avLst/>
          </a:prstGeom>
          <a:noFill/>
          <a:ln>
            <a:noFill/>
          </a:ln>
        </p:spPr>
        <p:txBody>
          <a:bodyPr spcFirstLastPara="1" wrap="square" lIns="0" tIns="0" rIns="0" bIns="0" anchor="t" anchorCtr="0">
            <a:noAutofit/>
          </a:bodyPr>
          <a:lstStyle>
            <a:lvl1pPr marL="457200" lvl="0" indent="-228600" algn="l">
              <a:lnSpc>
                <a:spcPct val="117000"/>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8" name="Google Shape;308;p40"/>
          <p:cNvSpPr txBox="1">
            <a:spLocks noGrp="1"/>
          </p:cNvSpPr>
          <p:nvPr>
            <p:ph type="body" idx="6"/>
          </p:nvPr>
        </p:nvSpPr>
        <p:spPr>
          <a:xfrm>
            <a:off x="6638113"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7000"/>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9" name="Google Shape;309;p40"/>
          <p:cNvSpPr txBox="1">
            <a:spLocks noGrp="1"/>
          </p:cNvSpPr>
          <p:nvPr>
            <p:ph type="body" idx="7"/>
          </p:nvPr>
        </p:nvSpPr>
        <p:spPr>
          <a:xfrm>
            <a:off x="9473096" y="2455544"/>
            <a:ext cx="1981648" cy="1058371"/>
          </a:xfrm>
          <a:prstGeom prst="rect">
            <a:avLst/>
          </a:prstGeom>
          <a:noFill/>
          <a:ln>
            <a:noFill/>
          </a:ln>
        </p:spPr>
        <p:txBody>
          <a:bodyPr spcFirstLastPara="1" wrap="square" lIns="0" tIns="0" rIns="0" bIns="0" anchor="t" anchorCtr="0">
            <a:noAutofit/>
          </a:bodyPr>
          <a:lstStyle>
            <a:lvl1pPr marL="457200" lvl="0" indent="-228600" algn="l">
              <a:lnSpc>
                <a:spcPct val="117000"/>
              </a:lnSpc>
              <a:spcBef>
                <a:spcPts val="0"/>
              </a:spcBef>
              <a:spcAft>
                <a:spcPts val="0"/>
              </a:spcAft>
              <a:buClr>
                <a:schemeClr val="dk1"/>
              </a:buClr>
              <a:buSzPts val="1200"/>
              <a:buNone/>
              <a:defRPr sz="1200"/>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0" name="Google Shape;310;p40"/>
          <p:cNvSpPr/>
          <p:nvPr/>
        </p:nvSpPr>
        <p:spPr>
          <a:xfrm>
            <a:off x="0" y="0"/>
            <a:ext cx="6314264" cy="6858000"/>
          </a:xfrm>
          <a:custGeom>
            <a:avLst/>
            <a:gdLst/>
            <a:ahLst/>
            <a:cxnLst/>
            <a:rect l="l" t="t" r="r" b="b"/>
            <a:pathLst>
              <a:path w="6314264" h="6850062" extrusionOk="0">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panose="020B0604030504040204"/>
              <a:ea typeface="Verdana" panose="020B0604030504040204"/>
              <a:cs typeface="Verdana" panose="020B0604030504040204"/>
              <a:sym typeface="Verdana" panose="020B0604030504040204"/>
            </a:endParaRPr>
          </a:p>
        </p:txBody>
      </p:sp>
      <p:sp>
        <p:nvSpPr>
          <p:cNvPr id="311" name="Google Shape;311;p40"/>
          <p:cNvSpPr/>
          <p:nvPr/>
        </p:nvSpPr>
        <p:spPr>
          <a:xfrm>
            <a:off x="5688408" y="4703082"/>
            <a:ext cx="414338" cy="339383"/>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panose="020B0604030504040204"/>
              <a:ea typeface="Verdana" panose="020B0604030504040204"/>
              <a:cs typeface="Verdana" panose="020B0604030504040204"/>
              <a:sym typeface="Verdana" panose="020B0604030504040204"/>
            </a:endParaRPr>
          </a:p>
        </p:txBody>
      </p:sp>
      <p:sp>
        <p:nvSpPr>
          <p:cNvPr id="312" name="Google Shape;312;p40"/>
          <p:cNvSpPr/>
          <p:nvPr/>
        </p:nvSpPr>
        <p:spPr>
          <a:xfrm>
            <a:off x="5471869" y="4458435"/>
            <a:ext cx="630877" cy="536142"/>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b="1">
              <a:solidFill>
                <a:schemeClr val="dk1"/>
              </a:solidFill>
              <a:latin typeface="Verdana" panose="020B0604030504040204"/>
              <a:ea typeface="Verdana" panose="020B0604030504040204"/>
              <a:cs typeface="Verdana" panose="020B0604030504040204"/>
              <a:sym typeface="Verdana" panose="020B0604030504040204"/>
            </a:endParaRPr>
          </a:p>
        </p:txBody>
      </p:sp>
      <p:sp>
        <p:nvSpPr>
          <p:cNvPr id="313" name="Google Shape;313;p40"/>
          <p:cNvSpPr txBox="1">
            <a:spLocks noGrp="1"/>
          </p:cNvSpPr>
          <p:nvPr>
            <p:ph type="body" idx="8"/>
          </p:nvPr>
        </p:nvSpPr>
        <p:spPr>
          <a:xfrm>
            <a:off x="412692" y="4869077"/>
            <a:ext cx="3344087" cy="1088820"/>
          </a:xfrm>
          <a:prstGeom prst="rect">
            <a:avLst/>
          </a:prstGeom>
          <a:noFill/>
          <a:ln>
            <a:noFill/>
          </a:ln>
        </p:spPr>
        <p:txBody>
          <a:bodyPr spcFirstLastPara="1" wrap="square" lIns="0" tIns="0" rIns="0" bIns="0" anchor="b" anchorCtr="0">
            <a:noAutofit/>
          </a:bodyPr>
          <a:lstStyle>
            <a:lvl1pPr marL="457200" lvl="0" indent="-228600" algn="l">
              <a:lnSpc>
                <a:spcPct val="114000"/>
              </a:lnSpc>
              <a:spcBef>
                <a:spcPts val="0"/>
              </a:spcBef>
              <a:spcAft>
                <a:spcPts val="0"/>
              </a:spcAft>
              <a:buClr>
                <a:schemeClr val="lt1"/>
              </a:buClr>
              <a:buSzPts val="1400"/>
              <a:buNone/>
              <a:defRPr sz="140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4" name="Google Shape;314;p40"/>
          <p:cNvSpPr/>
          <p:nvPr/>
        </p:nvSpPr>
        <p:spPr>
          <a:xfrm>
            <a:off x="11784013" y="6555758"/>
            <a:ext cx="242375" cy="21544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800">
                <a:solidFill>
                  <a:srgbClr val="7F7F7F"/>
                </a:solidFill>
                <a:latin typeface="Verdana" panose="020B0604030504040204"/>
                <a:ea typeface="Verdana" panose="020B0604030504040204"/>
                <a:cs typeface="Verdana" panose="020B0604030504040204"/>
                <a:sym typeface="Verdana" panose="020B0604030504040204"/>
              </a:rPr>
              <a:t>‹#›</a:t>
            </a:fld>
            <a:endParaRPr sz="800">
              <a:solidFill>
                <a:srgbClr val="7F7F7F"/>
              </a:solidFill>
              <a:latin typeface="Verdana" panose="020B0604030504040204"/>
              <a:ea typeface="Verdana" panose="020B0604030504040204"/>
              <a:cs typeface="Verdana" panose="020B0604030504040204"/>
              <a:sym typeface="Verdana" panose="020B0604030504040204"/>
            </a:endParaRPr>
          </a:p>
        </p:txBody>
      </p:sp>
      <p:cxnSp>
        <p:nvCxnSpPr>
          <p:cNvPr id="315" name="Google Shape;315;p40"/>
          <p:cNvCxnSpPr/>
          <p:nvPr/>
        </p:nvCxnSpPr>
        <p:spPr>
          <a:xfrm rot="10800000">
            <a:off x="3283674" y="6587911"/>
            <a:ext cx="0" cy="155576"/>
          </a:xfrm>
          <a:prstGeom prst="straightConnector1">
            <a:avLst/>
          </a:prstGeom>
          <a:solidFill>
            <a:schemeClr val="dk1"/>
          </a:solidFill>
          <a:ln w="12700" cap="rnd" cmpd="sng">
            <a:solidFill>
              <a:schemeClr val="lt1"/>
            </a:solidFill>
            <a:prstDash val="solid"/>
            <a:round/>
            <a:headEnd type="none" w="sm" len="sm"/>
            <a:tailEnd type="none" w="sm" len="sm"/>
          </a:ln>
        </p:spPr>
      </p:cxnSp>
      <p:sp>
        <p:nvSpPr>
          <p:cNvPr id="316" name="Google Shape;316;p40">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chemeClr val="lt1"/>
                </a:solidFill>
                <a:latin typeface="Verdana" panose="020B0604030504040204"/>
                <a:ea typeface="Verdana" panose="020B0604030504040204"/>
                <a:cs typeface="Verdana" panose="020B0604030504040204"/>
                <a:sym typeface="Verdana" panose="020B0604030504040204"/>
              </a:rPr>
              <a:t>Presentation Title | Author | Date</a:t>
            </a:r>
          </a:p>
        </p:txBody>
      </p:sp>
      <p:sp>
        <p:nvSpPr>
          <p:cNvPr id="317" name="Google Shape;317;p4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panose="020B0604030504040204"/>
                <a:ea typeface="Verdana" panose="020B0604030504040204"/>
                <a:cs typeface="Verdana" panose="020B0604030504040204"/>
                <a:sym typeface="Verdana" panose="020B0604030504040204"/>
              </a:rPr>
              <a:t>© 2017 Capgemini.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Opener2">
  <p:cSld name="Section Opener2">
    <p:bg>
      <p:bgPr>
        <a:solidFill>
          <a:schemeClr val="lt1"/>
        </a:solidFill>
        <a:effectLst/>
      </p:bgPr>
    </p:bg>
    <p:spTree>
      <p:nvGrpSpPr>
        <p:cNvPr id="1" name="Shape 22"/>
        <p:cNvGrpSpPr/>
        <p:nvPr/>
      </p:nvGrpSpPr>
      <p:grpSpPr>
        <a:xfrm>
          <a:off x="0" y="0"/>
          <a:ext cx="0" cy="0"/>
          <a:chOff x="0" y="0"/>
          <a:chExt cx="0" cy="0"/>
        </a:xfrm>
      </p:grpSpPr>
      <p:pic>
        <p:nvPicPr>
          <p:cNvPr id="23" name="Google Shape;23;p62"/>
          <p:cNvPicPr preferRelativeResize="0"/>
          <p:nvPr/>
        </p:nvPicPr>
        <p:blipFill rotWithShape="1">
          <a:blip r:embed="rId2"/>
          <a:srcRect l="10880" b="21349"/>
          <a:stretch>
            <a:fillRect/>
          </a:stretch>
        </p:blipFill>
        <p:spPr>
          <a:xfrm flipH="1">
            <a:off x="4901352" y="838199"/>
            <a:ext cx="7290648" cy="6019801"/>
          </a:xfrm>
          <a:prstGeom prst="rect">
            <a:avLst/>
          </a:prstGeom>
          <a:noFill/>
          <a:ln>
            <a:noFill/>
          </a:ln>
        </p:spPr>
      </p:pic>
      <p:sp>
        <p:nvSpPr>
          <p:cNvPr id="24" name="Google Shape;24;p62"/>
          <p:cNvSpPr txBox="1">
            <a:spLocks noGrp="1"/>
          </p:cNvSpPr>
          <p:nvPr>
            <p:ph type="body" idx="1"/>
          </p:nvPr>
        </p:nvSpPr>
        <p:spPr>
          <a:xfrm>
            <a:off x="7032104" y="2946391"/>
            <a:ext cx="4751909" cy="1418714"/>
          </a:xfrm>
          <a:prstGeom prst="rect">
            <a:avLst/>
          </a:prstGeom>
          <a:noFill/>
          <a:ln>
            <a:noFill/>
          </a:ln>
        </p:spPr>
        <p:txBody>
          <a:bodyPr spcFirstLastPara="1" wrap="square" lIns="0" tIns="0" rIns="0" bIns="0" anchor="b" anchorCtr="0">
            <a:normAutofit/>
          </a:bodyPr>
          <a:lstStyle>
            <a:lvl1pPr marL="457200" lvl="0" indent="-228600" algn="r">
              <a:lnSpc>
                <a:spcPct val="115000"/>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9000"/>
              </a:lnSpc>
              <a:spcBef>
                <a:spcPts val="600"/>
              </a:spcBef>
              <a:spcAft>
                <a:spcPts val="0"/>
              </a:spcAft>
              <a:buSzPts val="1800"/>
              <a:buChar char="•"/>
              <a:defRPr/>
            </a:lvl3pPr>
            <a:lvl4pPr marL="1828800" lvl="3" indent="-342900" algn="l">
              <a:lnSpc>
                <a:spcPct val="78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5" name="Google Shape;25;p62"/>
          <p:cNvPicPr preferRelativeResize="0"/>
          <p:nvPr/>
        </p:nvPicPr>
        <p:blipFill rotWithShape="1">
          <a:blip r:embed="rId3"/>
          <a:srcRect l="22707" r="22707"/>
          <a:stretch>
            <a:fillRect/>
          </a:stretch>
        </p:blipFill>
        <p:spPr>
          <a:xfrm flipH="1">
            <a:off x="0" y="-1588"/>
            <a:ext cx="6654800" cy="6859588"/>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ext with Shapes - Layout4">
  <p:cSld name="Text with Shapes - Layout4">
    <p:bg>
      <p:bgPr>
        <a:solidFill>
          <a:schemeClr val="lt1"/>
        </a:solidFill>
        <a:effectLst/>
      </p:bgPr>
    </p:bg>
    <p:spTree>
      <p:nvGrpSpPr>
        <p:cNvPr id="1" name="Shape 318"/>
        <p:cNvGrpSpPr/>
        <p:nvPr/>
      </p:nvGrpSpPr>
      <p:grpSpPr>
        <a:xfrm>
          <a:off x="0" y="0"/>
          <a:ext cx="0" cy="0"/>
          <a:chOff x="0" y="0"/>
          <a:chExt cx="0" cy="0"/>
        </a:xfrm>
      </p:grpSpPr>
      <p:pic>
        <p:nvPicPr>
          <p:cNvPr id="319" name="Google Shape;319;p41"/>
          <p:cNvPicPr preferRelativeResize="0"/>
          <p:nvPr/>
        </p:nvPicPr>
        <p:blipFill rotWithShape="1">
          <a:blip r:embed="rId2"/>
          <a:srcRect t="9060"/>
          <a:stretch>
            <a:fillRect/>
          </a:stretch>
        </p:blipFill>
        <p:spPr>
          <a:xfrm flipH="1">
            <a:off x="0" y="0"/>
            <a:ext cx="6728158" cy="6236668"/>
          </a:xfrm>
          <a:prstGeom prst="rect">
            <a:avLst/>
          </a:prstGeom>
          <a:noFill/>
          <a:ln>
            <a:noFill/>
          </a:ln>
        </p:spPr>
      </p:pic>
      <p:sp>
        <p:nvSpPr>
          <p:cNvPr id="320" name="Google Shape;320;p41"/>
          <p:cNvSpPr txBox="1">
            <a:spLocks noGrp="1"/>
          </p:cNvSpPr>
          <p:nvPr>
            <p:ph type="body" idx="1"/>
          </p:nvPr>
        </p:nvSpPr>
        <p:spPr>
          <a:xfrm>
            <a:off x="407988" y="2439343"/>
            <a:ext cx="4940178" cy="1008112"/>
          </a:xfrm>
          <a:prstGeom prst="rect">
            <a:avLst/>
          </a:prstGeom>
          <a:noFill/>
          <a:ln>
            <a:noFill/>
          </a:ln>
        </p:spPr>
        <p:txBody>
          <a:bodyPr spcFirstLastPara="1" wrap="square" lIns="0" tIns="0" rIns="0" bIns="0" anchor="t" anchorCtr="0">
            <a:noAutofit/>
          </a:bodyPr>
          <a:lstStyle>
            <a:lvl1pPr marL="457200" lvl="0" indent="-228600" algn="l">
              <a:lnSpc>
                <a:spcPct val="113000"/>
              </a:lnSpc>
              <a:spcBef>
                <a:spcPts val="0"/>
              </a:spcBef>
              <a:spcAft>
                <a:spcPts val="0"/>
              </a:spcAft>
              <a:buClr>
                <a:schemeClr val="lt1"/>
              </a:buClr>
              <a:buSzPts val="1600"/>
              <a:buNone/>
              <a:defRPr sz="1600">
                <a:solidFill>
                  <a:schemeClr val="lt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1" name="Google Shape;321;p41"/>
          <p:cNvSpPr txBox="1">
            <a:spLocks noGrp="1"/>
          </p:cNvSpPr>
          <p:nvPr>
            <p:ph type="body" idx="2"/>
          </p:nvPr>
        </p:nvSpPr>
        <p:spPr>
          <a:xfrm>
            <a:off x="7896200" y="140492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000"/>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41"/>
          <p:cNvSpPr txBox="1">
            <a:spLocks noGrp="1"/>
          </p:cNvSpPr>
          <p:nvPr>
            <p:ph type="body" idx="3"/>
          </p:nvPr>
        </p:nvSpPr>
        <p:spPr>
          <a:xfrm>
            <a:off x="7896200" y="5918247"/>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000"/>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3" name="Google Shape;323;p41"/>
          <p:cNvSpPr txBox="1">
            <a:spLocks noGrp="1"/>
          </p:cNvSpPr>
          <p:nvPr>
            <p:ph type="body" idx="4"/>
          </p:nvPr>
        </p:nvSpPr>
        <p:spPr>
          <a:xfrm>
            <a:off x="7896200" y="501558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000"/>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4" name="Google Shape;324;p41"/>
          <p:cNvSpPr txBox="1">
            <a:spLocks noGrp="1"/>
          </p:cNvSpPr>
          <p:nvPr>
            <p:ph type="body" idx="5"/>
          </p:nvPr>
        </p:nvSpPr>
        <p:spPr>
          <a:xfrm>
            <a:off x="7896200" y="411291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000"/>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5" name="Google Shape;325;p41"/>
          <p:cNvSpPr txBox="1">
            <a:spLocks noGrp="1"/>
          </p:cNvSpPr>
          <p:nvPr>
            <p:ph type="body" idx="6"/>
          </p:nvPr>
        </p:nvSpPr>
        <p:spPr>
          <a:xfrm>
            <a:off x="7896200" y="3210251"/>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000"/>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6" name="Google Shape;326;p41"/>
          <p:cNvSpPr txBox="1">
            <a:spLocks noGrp="1"/>
          </p:cNvSpPr>
          <p:nvPr>
            <p:ph type="body" idx="7"/>
          </p:nvPr>
        </p:nvSpPr>
        <p:spPr>
          <a:xfrm>
            <a:off x="7896200" y="2307586"/>
            <a:ext cx="3887813" cy="524886"/>
          </a:xfrm>
          <a:prstGeom prst="rect">
            <a:avLst/>
          </a:prstGeom>
          <a:noFill/>
          <a:ln>
            <a:noFill/>
          </a:ln>
        </p:spPr>
        <p:txBody>
          <a:bodyPr spcFirstLastPara="1" wrap="square" lIns="0" tIns="0" rIns="0" bIns="0" anchor="ctr" anchorCtr="0">
            <a:noAutofit/>
          </a:bodyPr>
          <a:lstStyle>
            <a:lvl1pPr marL="457200" lvl="0" indent="-228600" algn="l">
              <a:lnSpc>
                <a:spcPct val="114000"/>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7" name="Google Shape;327;p41"/>
          <p:cNvSpPr txBox="1">
            <a:spLocks noGrp="1"/>
          </p:cNvSpPr>
          <p:nvPr>
            <p:ph type="title"/>
          </p:nvPr>
        </p:nvSpPr>
        <p:spPr>
          <a:xfrm>
            <a:off x="407988" y="1447298"/>
            <a:ext cx="5471988"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2600"/>
              <a:buFont typeface="Verdana" panose="020B0604030504040204"/>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8" name="Google Shape;328;p41"/>
          <p:cNvSpPr/>
          <p:nvPr/>
        </p:nvSpPr>
        <p:spPr>
          <a:xfrm>
            <a:off x="11784013" y="6555758"/>
            <a:ext cx="242375" cy="21544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800">
                <a:solidFill>
                  <a:srgbClr val="7F7F7F"/>
                </a:solidFill>
                <a:latin typeface="Verdana" panose="020B0604030504040204"/>
                <a:ea typeface="Verdana" panose="020B0604030504040204"/>
                <a:cs typeface="Verdana" panose="020B0604030504040204"/>
                <a:sym typeface="Verdana" panose="020B0604030504040204"/>
              </a:rPr>
              <a:t>‹#›</a:t>
            </a:fld>
            <a:endParaRPr sz="800">
              <a:solidFill>
                <a:srgbClr val="7F7F7F"/>
              </a:solidFill>
              <a:latin typeface="Verdana" panose="020B0604030504040204"/>
              <a:ea typeface="Verdana" panose="020B0604030504040204"/>
              <a:cs typeface="Verdana" panose="020B0604030504040204"/>
              <a:sym typeface="Verdana" panose="020B0604030504040204"/>
            </a:endParaRPr>
          </a:p>
        </p:txBody>
      </p:sp>
      <p:cxnSp>
        <p:nvCxnSpPr>
          <p:cNvPr id="329" name="Google Shape;329;p41"/>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30" name="Google Shape;330;p41">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panose="020B0604030504040204"/>
                <a:ea typeface="Verdana" panose="020B0604030504040204"/>
                <a:cs typeface="Verdana" panose="020B0604030504040204"/>
                <a:sym typeface="Verdana" panose="020B0604030504040204"/>
              </a:rPr>
              <a:t>Presentation Title | Author | Date</a:t>
            </a:r>
          </a:p>
        </p:txBody>
      </p:sp>
      <p:sp>
        <p:nvSpPr>
          <p:cNvPr id="331" name="Google Shape;331;p41"/>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panose="020B0604030504040204"/>
                <a:ea typeface="Verdana" panose="020B0604030504040204"/>
                <a:cs typeface="Verdana" panose="020B0604030504040204"/>
                <a:sym typeface="Verdana" panose="020B0604030504040204"/>
              </a:rPr>
              <a:t>© 2017 Capgemini. All rights reserved.</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s with signature circle">
  <p:cSld name="3-columns with signature circle">
    <p:bg>
      <p:bgPr>
        <a:solidFill>
          <a:schemeClr val="lt1"/>
        </a:solidFill>
        <a:effectLst/>
      </p:bgPr>
    </p:bg>
    <p:spTree>
      <p:nvGrpSpPr>
        <p:cNvPr id="1" name="Shape 332"/>
        <p:cNvGrpSpPr/>
        <p:nvPr/>
      </p:nvGrpSpPr>
      <p:grpSpPr>
        <a:xfrm>
          <a:off x="0" y="0"/>
          <a:ext cx="0" cy="0"/>
          <a:chOff x="0" y="0"/>
          <a:chExt cx="0" cy="0"/>
        </a:xfrm>
      </p:grpSpPr>
      <p:sp>
        <p:nvSpPr>
          <p:cNvPr id="333" name="Google Shape;333;p42"/>
          <p:cNvSpPr/>
          <p:nvPr/>
        </p:nvSpPr>
        <p:spPr>
          <a:xfrm>
            <a:off x="998106" y="2708995"/>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panose="020B0604030504040204"/>
              <a:ea typeface="Verdana" panose="020B0604030504040204"/>
              <a:cs typeface="Verdana" panose="020B0604030504040204"/>
              <a:sym typeface="Verdana" panose="020B0604030504040204"/>
            </a:endParaRPr>
          </a:p>
        </p:txBody>
      </p:sp>
      <p:sp>
        <p:nvSpPr>
          <p:cNvPr id="334" name="Google Shape;334;p42"/>
          <p:cNvSpPr/>
          <p:nvPr/>
        </p:nvSpPr>
        <p:spPr>
          <a:xfrm>
            <a:off x="4601266"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panose="020B0604030504040204"/>
              <a:ea typeface="Verdana" panose="020B0604030504040204"/>
              <a:cs typeface="Verdana" panose="020B0604030504040204"/>
              <a:sym typeface="Verdana" panose="020B0604030504040204"/>
            </a:endParaRPr>
          </a:p>
        </p:txBody>
      </p:sp>
      <p:sp>
        <p:nvSpPr>
          <p:cNvPr id="335" name="Google Shape;335;p42"/>
          <p:cNvSpPr/>
          <p:nvPr/>
        </p:nvSpPr>
        <p:spPr>
          <a:xfrm>
            <a:off x="8204425" y="2744279"/>
            <a:ext cx="3017520" cy="3528293"/>
          </a:xfrm>
          <a:prstGeom prst="rect">
            <a:avLst/>
          </a:prstGeom>
          <a:noFill/>
          <a:ln w="38100" cap="flat" cmpd="sng">
            <a:solidFill>
              <a:srgbClr val="E6E7E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panose="020B0604030504040204"/>
              <a:ea typeface="Verdana" panose="020B0604030504040204"/>
              <a:cs typeface="Verdana" panose="020B0604030504040204"/>
              <a:sym typeface="Verdana" panose="020B0604030504040204"/>
            </a:endParaRPr>
          </a:p>
        </p:txBody>
      </p:sp>
      <p:sp>
        <p:nvSpPr>
          <p:cNvPr id="336" name="Google Shape;336;p42"/>
          <p:cNvSpPr/>
          <p:nvPr/>
        </p:nvSpPr>
        <p:spPr>
          <a:xfrm>
            <a:off x="8674834"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panose="020B0604030504040204"/>
              <a:ea typeface="Verdana" panose="020B0604030504040204"/>
              <a:cs typeface="Verdana" panose="020B0604030504040204"/>
              <a:sym typeface="Verdana" panose="020B0604030504040204"/>
            </a:endParaRPr>
          </a:p>
        </p:txBody>
      </p:sp>
      <p:sp>
        <p:nvSpPr>
          <p:cNvPr id="337" name="Google Shape;337;p42"/>
          <p:cNvSpPr/>
          <p:nvPr/>
        </p:nvSpPr>
        <p:spPr>
          <a:xfrm>
            <a:off x="507167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panose="020B0604030504040204"/>
              <a:ea typeface="Verdana" panose="020B0604030504040204"/>
              <a:cs typeface="Verdana" panose="020B0604030504040204"/>
              <a:sym typeface="Verdana" panose="020B0604030504040204"/>
            </a:endParaRPr>
          </a:p>
        </p:txBody>
      </p:sp>
      <p:sp>
        <p:nvSpPr>
          <p:cNvPr id="338" name="Google Shape;338;p42"/>
          <p:cNvSpPr/>
          <p:nvPr/>
        </p:nvSpPr>
        <p:spPr>
          <a:xfrm>
            <a:off x="1468515" y="1772816"/>
            <a:ext cx="2076703" cy="1962143"/>
          </a:xfrm>
          <a:custGeom>
            <a:avLst/>
            <a:gdLst/>
            <a:ahLst/>
            <a:cxnLst/>
            <a:rect l="l" t="t" r="r" b="b"/>
            <a:pathLst>
              <a:path w="3314252" h="3131423" extrusionOk="0">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800" b="1">
              <a:solidFill>
                <a:schemeClr val="lt1"/>
              </a:solidFill>
              <a:latin typeface="Verdana" panose="020B0604030504040204"/>
              <a:ea typeface="Verdana" panose="020B0604030504040204"/>
              <a:cs typeface="Verdana" panose="020B0604030504040204"/>
              <a:sym typeface="Verdana" panose="020B0604030504040204"/>
            </a:endParaRPr>
          </a:p>
        </p:txBody>
      </p:sp>
      <p:sp>
        <p:nvSpPr>
          <p:cNvPr id="339" name="Google Shape;339;p42"/>
          <p:cNvSpPr txBox="1">
            <a:spLocks noGrp="1"/>
          </p:cNvSpPr>
          <p:nvPr>
            <p:ph type="body" idx="1"/>
          </p:nvPr>
        </p:nvSpPr>
        <p:spPr>
          <a:xfrm>
            <a:off x="1678985" y="249237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000"/>
              </a:lnSpc>
              <a:spcBef>
                <a:spcPts val="0"/>
              </a:spcBef>
              <a:spcAft>
                <a:spcPts val="0"/>
              </a:spcAft>
              <a:buClr>
                <a:schemeClr val="lt1"/>
              </a:buClr>
              <a:buSzPts val="2600"/>
              <a:buNone/>
              <a:defRPr sz="2600" b="1">
                <a:solidFill>
                  <a:schemeClr val="lt1"/>
                </a:solidFill>
              </a:defRPr>
            </a:lvl1pPr>
            <a:lvl2pPr marL="914400" lvl="1" indent="-342900" algn="l">
              <a:lnSpc>
                <a:spcPct val="111000"/>
              </a:lnSpc>
              <a:spcBef>
                <a:spcPts val="600"/>
              </a:spcBef>
              <a:spcAft>
                <a:spcPts val="0"/>
              </a:spcAft>
              <a:buSzPts val="1800"/>
              <a:buChar char="▪"/>
              <a:defRPr/>
            </a:lvl2pPr>
            <a:lvl3pPr marL="1371600" lvl="2" indent="-342900" algn="l">
              <a:lnSpc>
                <a:spcPct val="89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42"/>
          <p:cNvSpPr txBox="1">
            <a:spLocks noGrp="1"/>
          </p:cNvSpPr>
          <p:nvPr>
            <p:ph type="body" idx="2"/>
          </p:nvPr>
        </p:nvSpPr>
        <p:spPr>
          <a:xfrm>
            <a:off x="5282145" y="2492896"/>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000"/>
              </a:lnSpc>
              <a:spcBef>
                <a:spcPts val="0"/>
              </a:spcBef>
              <a:spcAft>
                <a:spcPts val="0"/>
              </a:spcAft>
              <a:buClr>
                <a:schemeClr val="lt1"/>
              </a:buClr>
              <a:buSzPts val="2600"/>
              <a:buNone/>
              <a:defRPr sz="2600" b="1">
                <a:solidFill>
                  <a:schemeClr val="lt1"/>
                </a:solidFill>
              </a:defRPr>
            </a:lvl1pPr>
            <a:lvl2pPr marL="914400" lvl="1" indent="-342900" algn="l">
              <a:lnSpc>
                <a:spcPct val="111000"/>
              </a:lnSpc>
              <a:spcBef>
                <a:spcPts val="600"/>
              </a:spcBef>
              <a:spcAft>
                <a:spcPts val="0"/>
              </a:spcAft>
              <a:buSzPts val="1800"/>
              <a:buChar char="▪"/>
              <a:defRPr/>
            </a:lvl2pPr>
            <a:lvl3pPr marL="1371600" lvl="2" indent="-342900" algn="l">
              <a:lnSpc>
                <a:spcPct val="89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1" name="Google Shape;341;p42"/>
          <p:cNvSpPr txBox="1">
            <a:spLocks noGrp="1"/>
          </p:cNvSpPr>
          <p:nvPr>
            <p:ph type="body" idx="3"/>
          </p:nvPr>
        </p:nvSpPr>
        <p:spPr>
          <a:xfrm>
            <a:off x="8885304" y="2465855"/>
            <a:ext cx="1655762" cy="576263"/>
          </a:xfrm>
          <a:prstGeom prst="rect">
            <a:avLst/>
          </a:prstGeom>
          <a:noFill/>
          <a:ln>
            <a:noFill/>
          </a:ln>
        </p:spPr>
        <p:txBody>
          <a:bodyPr spcFirstLastPara="1" wrap="square" lIns="0" tIns="0" rIns="0" bIns="0" anchor="ctr" anchorCtr="0">
            <a:noAutofit/>
          </a:bodyPr>
          <a:lstStyle>
            <a:lvl1pPr marL="457200" lvl="0" indent="-228600" algn="ctr">
              <a:lnSpc>
                <a:spcPct val="115000"/>
              </a:lnSpc>
              <a:spcBef>
                <a:spcPts val="0"/>
              </a:spcBef>
              <a:spcAft>
                <a:spcPts val="0"/>
              </a:spcAft>
              <a:buClr>
                <a:schemeClr val="lt1"/>
              </a:buClr>
              <a:buSzPts val="2600"/>
              <a:buNone/>
              <a:defRPr sz="2600" b="1">
                <a:solidFill>
                  <a:schemeClr val="lt1"/>
                </a:solidFill>
              </a:defRPr>
            </a:lvl1pPr>
            <a:lvl2pPr marL="914400" lvl="1" indent="-342900" algn="l">
              <a:lnSpc>
                <a:spcPct val="111000"/>
              </a:lnSpc>
              <a:spcBef>
                <a:spcPts val="600"/>
              </a:spcBef>
              <a:spcAft>
                <a:spcPts val="0"/>
              </a:spcAft>
              <a:buSzPts val="1800"/>
              <a:buChar char="▪"/>
              <a:defRPr/>
            </a:lvl2pPr>
            <a:lvl3pPr marL="1371600" lvl="2" indent="-342900" algn="l">
              <a:lnSpc>
                <a:spcPct val="89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2" name="Google Shape;342;p42"/>
          <p:cNvSpPr txBox="1">
            <a:spLocks noGrp="1"/>
          </p:cNvSpPr>
          <p:nvPr>
            <p:ph type="body" idx="4"/>
          </p:nvPr>
        </p:nvSpPr>
        <p:spPr>
          <a:xfrm>
            <a:off x="1138441" y="4005263"/>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000"/>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9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3" name="Google Shape;343;p42"/>
          <p:cNvSpPr txBox="1">
            <a:spLocks noGrp="1"/>
          </p:cNvSpPr>
          <p:nvPr>
            <p:ph type="body" idx="5"/>
          </p:nvPr>
        </p:nvSpPr>
        <p:spPr>
          <a:xfrm>
            <a:off x="4741601" y="4005064"/>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000"/>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9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4" name="Google Shape;344;p42"/>
          <p:cNvSpPr txBox="1">
            <a:spLocks noGrp="1"/>
          </p:cNvSpPr>
          <p:nvPr>
            <p:ph type="body" idx="6"/>
          </p:nvPr>
        </p:nvSpPr>
        <p:spPr>
          <a:xfrm>
            <a:off x="8344760" y="4005064"/>
            <a:ext cx="2736850" cy="647700"/>
          </a:xfrm>
          <a:prstGeom prst="rect">
            <a:avLst/>
          </a:prstGeom>
          <a:noFill/>
          <a:ln>
            <a:noFill/>
          </a:ln>
        </p:spPr>
        <p:txBody>
          <a:bodyPr spcFirstLastPara="1" wrap="square" lIns="0" tIns="0" rIns="0" bIns="0" anchor="t" anchorCtr="0">
            <a:normAutofit/>
          </a:bodyPr>
          <a:lstStyle>
            <a:lvl1pPr marL="457200" lvl="0" indent="-228600" algn="ctr">
              <a:lnSpc>
                <a:spcPct val="122000"/>
              </a:lnSpc>
              <a:spcBef>
                <a:spcPts val="0"/>
              </a:spcBef>
              <a:spcAft>
                <a:spcPts val="0"/>
              </a:spcAft>
              <a:buClr>
                <a:schemeClr val="dk1"/>
              </a:buClr>
              <a:buSzPts val="1800"/>
              <a:buNone/>
              <a:defRPr/>
            </a:lvl1pPr>
            <a:lvl2pPr marL="914400" lvl="1" indent="-228600" algn="l">
              <a:lnSpc>
                <a:spcPct val="125000"/>
              </a:lnSpc>
              <a:spcBef>
                <a:spcPts val="600"/>
              </a:spcBef>
              <a:spcAft>
                <a:spcPts val="0"/>
              </a:spcAft>
              <a:buSzPts val="1600"/>
              <a:buNone/>
              <a:defRPr/>
            </a:lvl2pPr>
            <a:lvl3pPr marL="1371600" lvl="2" indent="-342900" algn="l">
              <a:lnSpc>
                <a:spcPct val="89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5" name="Google Shape;345;p42"/>
          <p:cNvSpPr txBox="1">
            <a:spLocks noGrp="1"/>
          </p:cNvSpPr>
          <p:nvPr>
            <p:ph type="body" idx="7"/>
          </p:nvPr>
        </p:nvSpPr>
        <p:spPr>
          <a:xfrm>
            <a:off x="8344760" y="4941888"/>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000"/>
              </a:lnSpc>
              <a:spcBef>
                <a:spcPts val="0"/>
              </a:spcBef>
              <a:spcAft>
                <a:spcPts val="0"/>
              </a:spcAft>
              <a:buClr>
                <a:schemeClr val="dk1"/>
              </a:buClr>
              <a:buSzPts val="1400"/>
              <a:buNone/>
              <a:defRPr sz="1400"/>
            </a:lvl1pPr>
            <a:lvl2pPr marL="914400" lvl="1" indent="-342900" algn="l">
              <a:lnSpc>
                <a:spcPct val="111000"/>
              </a:lnSpc>
              <a:spcBef>
                <a:spcPts val="600"/>
              </a:spcBef>
              <a:spcAft>
                <a:spcPts val="0"/>
              </a:spcAft>
              <a:buSzPts val="1800"/>
              <a:buChar char="▪"/>
              <a:defRPr/>
            </a:lvl2pPr>
            <a:lvl3pPr marL="1371600" lvl="2" indent="-342900" algn="l">
              <a:lnSpc>
                <a:spcPct val="89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6" name="Google Shape;346;p42"/>
          <p:cNvSpPr txBox="1">
            <a:spLocks noGrp="1"/>
          </p:cNvSpPr>
          <p:nvPr>
            <p:ph type="body" idx="8"/>
          </p:nvPr>
        </p:nvSpPr>
        <p:spPr>
          <a:xfrm>
            <a:off x="4741601" y="4919315"/>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000"/>
              </a:lnSpc>
              <a:spcBef>
                <a:spcPts val="0"/>
              </a:spcBef>
              <a:spcAft>
                <a:spcPts val="0"/>
              </a:spcAft>
              <a:buClr>
                <a:schemeClr val="dk1"/>
              </a:buClr>
              <a:buSzPts val="1400"/>
              <a:buNone/>
              <a:defRPr sz="1400"/>
            </a:lvl1pPr>
            <a:lvl2pPr marL="914400" lvl="1" indent="-342900" algn="l">
              <a:lnSpc>
                <a:spcPct val="111000"/>
              </a:lnSpc>
              <a:spcBef>
                <a:spcPts val="600"/>
              </a:spcBef>
              <a:spcAft>
                <a:spcPts val="0"/>
              </a:spcAft>
              <a:buSzPts val="1800"/>
              <a:buChar char="▪"/>
              <a:defRPr/>
            </a:lvl2pPr>
            <a:lvl3pPr marL="1371600" lvl="2" indent="-342900" algn="l">
              <a:lnSpc>
                <a:spcPct val="89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7" name="Google Shape;347;p42"/>
          <p:cNvSpPr txBox="1">
            <a:spLocks noGrp="1"/>
          </p:cNvSpPr>
          <p:nvPr>
            <p:ph type="body" idx="9"/>
          </p:nvPr>
        </p:nvSpPr>
        <p:spPr>
          <a:xfrm>
            <a:off x="1138441" y="4919315"/>
            <a:ext cx="2736850" cy="935037"/>
          </a:xfrm>
          <a:prstGeom prst="rect">
            <a:avLst/>
          </a:prstGeom>
          <a:noFill/>
          <a:ln>
            <a:noFill/>
          </a:ln>
        </p:spPr>
        <p:txBody>
          <a:bodyPr spcFirstLastPara="1" wrap="square" lIns="0" tIns="0" rIns="0" bIns="0" anchor="t" anchorCtr="0">
            <a:normAutofit/>
          </a:bodyPr>
          <a:lstStyle>
            <a:lvl1pPr marL="457200" lvl="0" indent="-228600" algn="l">
              <a:lnSpc>
                <a:spcPct val="157000"/>
              </a:lnSpc>
              <a:spcBef>
                <a:spcPts val="0"/>
              </a:spcBef>
              <a:spcAft>
                <a:spcPts val="0"/>
              </a:spcAft>
              <a:buClr>
                <a:schemeClr val="dk1"/>
              </a:buClr>
              <a:buSzPts val="1400"/>
              <a:buNone/>
              <a:defRPr sz="1400"/>
            </a:lvl1pPr>
            <a:lvl2pPr marL="914400" lvl="1" indent="-342900" algn="l">
              <a:lnSpc>
                <a:spcPct val="111000"/>
              </a:lnSpc>
              <a:spcBef>
                <a:spcPts val="600"/>
              </a:spcBef>
              <a:spcAft>
                <a:spcPts val="0"/>
              </a:spcAft>
              <a:buSzPts val="1800"/>
              <a:buChar char="▪"/>
              <a:defRPr/>
            </a:lvl2pPr>
            <a:lvl3pPr marL="1371600" lvl="2" indent="-342900" algn="l">
              <a:lnSpc>
                <a:spcPct val="89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8" name="Google Shape;348;p42"/>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panose="020B060403050404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9" name="Google Shape;349;p42"/>
          <p:cNvSpPr/>
          <p:nvPr/>
        </p:nvSpPr>
        <p:spPr>
          <a:xfrm>
            <a:off x="11784013" y="6555758"/>
            <a:ext cx="242375" cy="21544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800">
                <a:solidFill>
                  <a:srgbClr val="7F7F7F"/>
                </a:solidFill>
                <a:latin typeface="Verdana" panose="020B0604030504040204"/>
                <a:ea typeface="Verdana" panose="020B0604030504040204"/>
                <a:cs typeface="Verdana" panose="020B0604030504040204"/>
                <a:sym typeface="Verdana" panose="020B0604030504040204"/>
              </a:rPr>
              <a:t>‹#›</a:t>
            </a:fld>
            <a:endParaRPr sz="800">
              <a:solidFill>
                <a:srgbClr val="7F7F7F"/>
              </a:solidFill>
              <a:latin typeface="Verdana" panose="020B0604030504040204"/>
              <a:ea typeface="Verdana" panose="020B0604030504040204"/>
              <a:cs typeface="Verdana" panose="020B0604030504040204"/>
              <a:sym typeface="Verdana" panose="020B0604030504040204"/>
            </a:endParaRPr>
          </a:p>
        </p:txBody>
      </p:sp>
      <p:cxnSp>
        <p:nvCxnSpPr>
          <p:cNvPr id="350" name="Google Shape;350;p42"/>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51" name="Google Shape;351;p42">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panose="020B0604030504040204"/>
                <a:ea typeface="Verdana" panose="020B0604030504040204"/>
                <a:cs typeface="Verdana" panose="020B0604030504040204"/>
                <a:sym typeface="Verdana" panose="020B0604030504040204"/>
              </a:rPr>
              <a:t>Presentation Title | Author | Date</a:t>
            </a:r>
          </a:p>
        </p:txBody>
      </p:sp>
      <p:sp>
        <p:nvSpPr>
          <p:cNvPr id="352" name="Google Shape;352;p42"/>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panose="020B0604030504040204"/>
                <a:ea typeface="Verdana" panose="020B0604030504040204"/>
                <a:cs typeface="Verdana" panose="020B0604030504040204"/>
                <a:sym typeface="Verdana" panose="020B0604030504040204"/>
              </a:rPr>
              <a:t>© 2017 Capgemini. All rights reserved.</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ext with Shapes - Layout5">
  <p:cSld name="Text with Shapes - Layout5">
    <p:bg>
      <p:bgPr>
        <a:solidFill>
          <a:schemeClr val="lt1"/>
        </a:solidFill>
        <a:effectLst/>
      </p:bgPr>
    </p:bg>
    <p:spTree>
      <p:nvGrpSpPr>
        <p:cNvPr id="1" name="Shape 353"/>
        <p:cNvGrpSpPr/>
        <p:nvPr/>
      </p:nvGrpSpPr>
      <p:grpSpPr>
        <a:xfrm>
          <a:off x="0" y="0"/>
          <a:ext cx="0" cy="0"/>
          <a:chOff x="0" y="0"/>
          <a:chExt cx="0" cy="0"/>
        </a:xfrm>
      </p:grpSpPr>
      <p:sp>
        <p:nvSpPr>
          <p:cNvPr id="354" name="Google Shape;354;p43"/>
          <p:cNvSpPr/>
          <p:nvPr/>
        </p:nvSpPr>
        <p:spPr>
          <a:xfrm>
            <a:off x="0" y="4437112"/>
            <a:ext cx="12192000" cy="2420888"/>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panose="020B0604030504040204"/>
              <a:ea typeface="Verdana" panose="020B0604030504040204"/>
              <a:cs typeface="Verdana" panose="020B0604030504040204"/>
              <a:sym typeface="Verdana" panose="020B0604030504040204"/>
            </a:endParaRPr>
          </a:p>
        </p:txBody>
      </p:sp>
      <p:sp>
        <p:nvSpPr>
          <p:cNvPr id="355" name="Google Shape;355;p43"/>
          <p:cNvSpPr txBox="1">
            <a:spLocks noGrp="1"/>
          </p:cNvSpPr>
          <p:nvPr>
            <p:ph type="body" idx="1"/>
          </p:nvPr>
        </p:nvSpPr>
        <p:spPr>
          <a:xfrm>
            <a:off x="407988" y="1700808"/>
            <a:ext cx="5832475" cy="432048"/>
          </a:xfrm>
          <a:prstGeom prst="rect">
            <a:avLst/>
          </a:prstGeom>
          <a:noFill/>
          <a:ln>
            <a:noFill/>
          </a:ln>
        </p:spPr>
        <p:txBody>
          <a:bodyPr spcFirstLastPara="1" wrap="square" lIns="0" tIns="0" rIns="0" bIns="0" anchor="ctr" anchorCtr="0">
            <a:noAutofit/>
          </a:bodyPr>
          <a:lstStyle>
            <a:lvl1pPr marL="457200" lvl="0" indent="-228600" algn="l">
              <a:lnSpc>
                <a:spcPct val="122000"/>
              </a:lnSpc>
              <a:spcBef>
                <a:spcPts val="0"/>
              </a:spcBef>
              <a:spcAft>
                <a:spcPts val="0"/>
              </a:spcAft>
              <a:buClr>
                <a:srgbClr val="12ABDB"/>
              </a:buClr>
              <a:buSzPts val="1800"/>
              <a:buNone/>
              <a:defRPr sz="1800">
                <a:solidFill>
                  <a:srgbClr val="12ABDB"/>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56" name="Google Shape;356;p43"/>
          <p:cNvPicPr preferRelativeResize="0"/>
          <p:nvPr/>
        </p:nvPicPr>
        <p:blipFill rotWithShape="1">
          <a:blip r:embed="rId2"/>
          <a:srcRect r="13305" b="8552"/>
          <a:stretch>
            <a:fillRect/>
          </a:stretch>
        </p:blipFill>
        <p:spPr>
          <a:xfrm rot="-2285894">
            <a:off x="10091405" y="-166653"/>
            <a:ext cx="3522628" cy="5177025"/>
          </a:xfrm>
          <a:custGeom>
            <a:avLst/>
            <a:gdLst/>
            <a:ahLst/>
            <a:cxnLst/>
            <a:rect l="l" t="t" r="r" b="b"/>
            <a:pathLst>
              <a:path w="3522628" h="5177025" extrusionOk="0">
                <a:moveTo>
                  <a:pt x="3522628" y="891962"/>
                </a:moveTo>
                <a:lnTo>
                  <a:pt x="162923" y="5177025"/>
                </a:lnTo>
                <a:lnTo>
                  <a:pt x="0" y="5049285"/>
                </a:lnTo>
                <a:lnTo>
                  <a:pt x="0" y="1923687"/>
                </a:lnTo>
                <a:lnTo>
                  <a:pt x="1508267" y="0"/>
                </a:lnTo>
                <a:lnTo>
                  <a:pt x="2384994" y="0"/>
                </a:lnTo>
                <a:close/>
              </a:path>
            </a:pathLst>
          </a:custGeom>
          <a:noFill/>
          <a:ln>
            <a:noFill/>
          </a:ln>
        </p:spPr>
      </p:pic>
      <p:sp>
        <p:nvSpPr>
          <p:cNvPr id="357" name="Google Shape;357;p43"/>
          <p:cNvSpPr txBox="1">
            <a:spLocks noGrp="1"/>
          </p:cNvSpPr>
          <p:nvPr>
            <p:ph type="body" idx="2"/>
          </p:nvPr>
        </p:nvSpPr>
        <p:spPr>
          <a:xfrm>
            <a:off x="618009"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8000"/>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8" name="Google Shape;358;p43"/>
          <p:cNvSpPr txBox="1">
            <a:spLocks noGrp="1"/>
          </p:cNvSpPr>
          <p:nvPr>
            <p:ph type="body" idx="3"/>
          </p:nvPr>
        </p:nvSpPr>
        <p:spPr>
          <a:xfrm>
            <a:off x="2511156"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8000"/>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9" name="Google Shape;359;p43"/>
          <p:cNvSpPr txBox="1">
            <a:spLocks noGrp="1"/>
          </p:cNvSpPr>
          <p:nvPr>
            <p:ph type="body" idx="4"/>
          </p:nvPr>
        </p:nvSpPr>
        <p:spPr>
          <a:xfrm>
            <a:off x="4404303"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8000"/>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0" name="Google Shape;360;p43"/>
          <p:cNvSpPr txBox="1">
            <a:spLocks noGrp="1"/>
          </p:cNvSpPr>
          <p:nvPr>
            <p:ph type="body" idx="5"/>
          </p:nvPr>
        </p:nvSpPr>
        <p:spPr>
          <a:xfrm>
            <a:off x="6297450"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8000"/>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1" name="Google Shape;361;p43"/>
          <p:cNvSpPr txBox="1">
            <a:spLocks noGrp="1"/>
          </p:cNvSpPr>
          <p:nvPr>
            <p:ph type="body" idx="6"/>
          </p:nvPr>
        </p:nvSpPr>
        <p:spPr>
          <a:xfrm>
            <a:off x="8190597" y="5585038"/>
            <a:ext cx="1692449" cy="432048"/>
          </a:xfrm>
          <a:prstGeom prst="rect">
            <a:avLst/>
          </a:prstGeom>
          <a:noFill/>
          <a:ln>
            <a:noFill/>
          </a:ln>
        </p:spPr>
        <p:txBody>
          <a:bodyPr spcFirstLastPara="1" wrap="square" lIns="0" tIns="0" rIns="0" bIns="0" anchor="ctr" anchorCtr="0">
            <a:noAutofit/>
          </a:bodyPr>
          <a:lstStyle>
            <a:lvl1pPr marL="457200" lvl="0" indent="-228600" algn="ctr">
              <a:lnSpc>
                <a:spcPct val="108000"/>
              </a:lnSpc>
              <a:spcBef>
                <a:spcPts val="0"/>
              </a:spcBef>
              <a:spcAft>
                <a:spcPts val="0"/>
              </a:spcAft>
              <a:buClr>
                <a:schemeClr val="dk1"/>
              </a:buClr>
              <a:buSzPts val="1300"/>
              <a:buNone/>
              <a:defRPr sz="1300">
                <a:solidFill>
                  <a:schemeClr val="dk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2" name="Google Shape;362;p43"/>
          <p:cNvSpPr txBox="1">
            <a:spLocks noGrp="1"/>
          </p:cNvSpPr>
          <p:nvPr>
            <p:ph type="body" idx="7"/>
          </p:nvPr>
        </p:nvSpPr>
        <p:spPr>
          <a:xfrm>
            <a:off x="10083744" y="5585038"/>
            <a:ext cx="1692449" cy="432048"/>
          </a:xfrm>
          <a:prstGeom prst="rect">
            <a:avLst/>
          </a:prstGeom>
          <a:noFill/>
          <a:ln>
            <a:noFill/>
          </a:ln>
        </p:spPr>
        <p:txBody>
          <a:bodyPr spcFirstLastPara="1" wrap="square" lIns="0" tIns="0" rIns="0" bIns="0" anchor="ctr" anchorCtr="0">
            <a:noAutofit/>
          </a:bodyPr>
          <a:lstStyle>
            <a:lvl1pPr marL="457200" lvl="0" indent="-228600" algn="r">
              <a:lnSpc>
                <a:spcPct val="114000"/>
              </a:lnSpc>
              <a:spcBef>
                <a:spcPts val="0"/>
              </a:spcBef>
              <a:spcAft>
                <a:spcPts val="0"/>
              </a:spcAft>
              <a:buClr>
                <a:schemeClr val="dk1"/>
              </a:buClr>
              <a:buSzPts val="1400"/>
              <a:buNone/>
              <a:defRPr sz="1400" b="1">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3" name="Google Shape;363;p43"/>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panose="020B060403050404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4" name="Google Shape;364;p43"/>
          <p:cNvSpPr/>
          <p:nvPr/>
        </p:nvSpPr>
        <p:spPr>
          <a:xfrm>
            <a:off x="11784013" y="6555758"/>
            <a:ext cx="242375" cy="21544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800">
                <a:solidFill>
                  <a:srgbClr val="7F7F7F"/>
                </a:solidFill>
                <a:latin typeface="Verdana" panose="020B0604030504040204"/>
                <a:ea typeface="Verdana" panose="020B0604030504040204"/>
                <a:cs typeface="Verdana" panose="020B0604030504040204"/>
                <a:sym typeface="Verdana" panose="020B0604030504040204"/>
              </a:rPr>
              <a:t>‹#›</a:t>
            </a:fld>
            <a:endParaRPr sz="800">
              <a:solidFill>
                <a:srgbClr val="7F7F7F"/>
              </a:solidFill>
              <a:latin typeface="Verdana" panose="020B0604030504040204"/>
              <a:ea typeface="Verdana" panose="020B0604030504040204"/>
              <a:cs typeface="Verdana" panose="020B0604030504040204"/>
              <a:sym typeface="Verdana" panose="020B0604030504040204"/>
            </a:endParaRPr>
          </a:p>
        </p:txBody>
      </p:sp>
      <p:cxnSp>
        <p:nvCxnSpPr>
          <p:cNvPr id="365" name="Google Shape;365;p43"/>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366" name="Google Shape;366;p43">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panose="020B0604030504040204"/>
                <a:ea typeface="Verdana" panose="020B0604030504040204"/>
                <a:cs typeface="Verdana" panose="020B0604030504040204"/>
                <a:sym typeface="Verdana" panose="020B0604030504040204"/>
              </a:rPr>
              <a:t>Presentation Title | Author | Date</a:t>
            </a:r>
          </a:p>
        </p:txBody>
      </p:sp>
      <p:sp>
        <p:nvSpPr>
          <p:cNvPr id="367" name="Google Shape;367;p43"/>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panose="020B0604030504040204"/>
                <a:ea typeface="Verdana" panose="020B0604030504040204"/>
                <a:cs typeface="Verdana" panose="020B0604030504040204"/>
                <a:sym typeface="Verdana" panose="020B0604030504040204"/>
              </a:rPr>
              <a:t>© 2017 Capgemini. All rights reserved.</a:t>
            </a:r>
          </a:p>
        </p:txBody>
      </p:sp>
      <p:sp>
        <p:nvSpPr>
          <p:cNvPr id="368" name="Google Shape;368;p43"/>
          <p:cNvSpPr txBox="1">
            <a:spLocks noGrp="1"/>
          </p:cNvSpPr>
          <p:nvPr>
            <p:ph type="body" idx="8"/>
          </p:nvPr>
        </p:nvSpPr>
        <p:spPr>
          <a:xfrm>
            <a:off x="4264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000"/>
              </a:lnSpc>
              <a:spcBef>
                <a:spcPts val="0"/>
              </a:spcBef>
              <a:spcAft>
                <a:spcPts val="0"/>
              </a:spcAft>
              <a:buClr>
                <a:schemeClr val="dk1"/>
              </a:buClr>
              <a:buSzPts val="1400"/>
              <a:buNone/>
              <a:defRPr sz="1400">
                <a:solidFill>
                  <a:schemeClr val="dk1"/>
                </a:solidFill>
              </a:defRPr>
            </a:lvl1pPr>
            <a:lvl2pPr marL="914400" lvl="1" indent="-304800" algn="l">
              <a:lnSpc>
                <a:spcPct val="117000"/>
              </a:lnSpc>
              <a:spcBef>
                <a:spcPts val="600"/>
              </a:spcBef>
              <a:spcAft>
                <a:spcPts val="0"/>
              </a:spcAft>
              <a:buSzPts val="1200"/>
              <a:buChar char="▪"/>
              <a:defRPr sz="1200">
                <a:solidFill>
                  <a:schemeClr val="dk1"/>
                </a:solidFill>
              </a:defRPr>
            </a:lvl2pPr>
            <a:lvl3pPr marL="1371600" lvl="2" indent="-304800" algn="l">
              <a:lnSpc>
                <a:spcPct val="117000"/>
              </a:lnSpc>
              <a:spcBef>
                <a:spcPts val="600"/>
              </a:spcBef>
              <a:spcAft>
                <a:spcPts val="0"/>
              </a:spcAft>
              <a:buSzPts val="1200"/>
              <a:buChar char="•"/>
              <a:defRPr sz="1200">
                <a:solidFill>
                  <a:schemeClr val="dk1"/>
                </a:solidFill>
              </a:defRPr>
            </a:lvl3pPr>
            <a:lvl4pPr marL="1828800" lvl="3" indent="-298450" algn="l">
              <a:lnSpc>
                <a:spcPct val="10900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9" name="Google Shape;369;p43"/>
          <p:cNvSpPr txBox="1">
            <a:spLocks noGrp="1"/>
          </p:cNvSpPr>
          <p:nvPr>
            <p:ph type="body" idx="9"/>
          </p:nvPr>
        </p:nvSpPr>
        <p:spPr>
          <a:xfrm>
            <a:off x="3860688"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000"/>
              </a:lnSpc>
              <a:spcBef>
                <a:spcPts val="0"/>
              </a:spcBef>
              <a:spcAft>
                <a:spcPts val="0"/>
              </a:spcAft>
              <a:buClr>
                <a:schemeClr val="dk1"/>
              </a:buClr>
              <a:buSzPts val="1400"/>
              <a:buNone/>
              <a:defRPr sz="1400">
                <a:solidFill>
                  <a:schemeClr val="dk1"/>
                </a:solidFill>
              </a:defRPr>
            </a:lvl1pPr>
            <a:lvl2pPr marL="914400" lvl="1" indent="-304800" algn="l">
              <a:lnSpc>
                <a:spcPct val="117000"/>
              </a:lnSpc>
              <a:spcBef>
                <a:spcPts val="600"/>
              </a:spcBef>
              <a:spcAft>
                <a:spcPts val="0"/>
              </a:spcAft>
              <a:buSzPts val="1200"/>
              <a:buChar char="▪"/>
              <a:defRPr sz="1200">
                <a:solidFill>
                  <a:schemeClr val="dk1"/>
                </a:solidFill>
              </a:defRPr>
            </a:lvl2pPr>
            <a:lvl3pPr marL="1371600" lvl="2" indent="-304800" algn="l">
              <a:lnSpc>
                <a:spcPct val="117000"/>
              </a:lnSpc>
              <a:spcBef>
                <a:spcPts val="600"/>
              </a:spcBef>
              <a:spcAft>
                <a:spcPts val="0"/>
              </a:spcAft>
              <a:buSzPts val="1200"/>
              <a:buChar char="•"/>
              <a:defRPr sz="1200">
                <a:solidFill>
                  <a:schemeClr val="dk1"/>
                </a:solidFill>
              </a:defRPr>
            </a:lvl3pPr>
            <a:lvl4pPr marL="1828800" lvl="3" indent="-298450" algn="l">
              <a:lnSpc>
                <a:spcPct val="10900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0" name="Google Shape;370;p43"/>
          <p:cNvSpPr txBox="1">
            <a:spLocks noGrp="1"/>
          </p:cNvSpPr>
          <p:nvPr>
            <p:ph type="body" idx="13"/>
          </p:nvPr>
        </p:nvSpPr>
        <p:spPr>
          <a:xfrm>
            <a:off x="7294887" y="2326856"/>
            <a:ext cx="3149232" cy="1994493"/>
          </a:xfrm>
          <a:prstGeom prst="rect">
            <a:avLst/>
          </a:prstGeom>
          <a:noFill/>
          <a:ln>
            <a:noFill/>
          </a:ln>
        </p:spPr>
        <p:txBody>
          <a:bodyPr spcFirstLastPara="1" wrap="square" lIns="0" tIns="0" rIns="0" bIns="0" anchor="t" anchorCtr="0">
            <a:noAutofit/>
          </a:bodyPr>
          <a:lstStyle>
            <a:lvl1pPr marL="457200" lvl="0" indent="-228600" algn="l">
              <a:lnSpc>
                <a:spcPct val="114000"/>
              </a:lnSpc>
              <a:spcBef>
                <a:spcPts val="0"/>
              </a:spcBef>
              <a:spcAft>
                <a:spcPts val="0"/>
              </a:spcAft>
              <a:buClr>
                <a:schemeClr val="dk1"/>
              </a:buClr>
              <a:buSzPts val="1400"/>
              <a:buNone/>
              <a:defRPr sz="1400">
                <a:solidFill>
                  <a:schemeClr val="dk1"/>
                </a:solidFill>
              </a:defRPr>
            </a:lvl1pPr>
            <a:lvl2pPr marL="914400" lvl="1" indent="-304800" algn="l">
              <a:lnSpc>
                <a:spcPct val="117000"/>
              </a:lnSpc>
              <a:spcBef>
                <a:spcPts val="600"/>
              </a:spcBef>
              <a:spcAft>
                <a:spcPts val="0"/>
              </a:spcAft>
              <a:buSzPts val="1200"/>
              <a:buChar char="▪"/>
              <a:defRPr sz="1200">
                <a:solidFill>
                  <a:schemeClr val="dk1"/>
                </a:solidFill>
              </a:defRPr>
            </a:lvl2pPr>
            <a:lvl3pPr marL="1371600" lvl="2" indent="-304800" algn="l">
              <a:lnSpc>
                <a:spcPct val="117000"/>
              </a:lnSpc>
              <a:spcBef>
                <a:spcPts val="600"/>
              </a:spcBef>
              <a:spcAft>
                <a:spcPts val="0"/>
              </a:spcAft>
              <a:buSzPts val="1200"/>
              <a:buChar char="•"/>
              <a:defRPr sz="1200">
                <a:solidFill>
                  <a:schemeClr val="dk1"/>
                </a:solidFill>
              </a:defRPr>
            </a:lvl3pPr>
            <a:lvl4pPr marL="1828800" lvl="3" indent="-298450" algn="l">
              <a:lnSpc>
                <a:spcPct val="109000"/>
              </a:lnSpc>
              <a:spcBef>
                <a:spcPts val="600"/>
              </a:spcBef>
              <a:spcAft>
                <a:spcPts val="0"/>
              </a:spcAft>
              <a:buSzPts val="1100"/>
              <a:buChar char="‒"/>
              <a:defRPr sz="1100">
                <a:solidFill>
                  <a:schemeClr val="dk1"/>
                </a:solidFill>
              </a:defRPr>
            </a:lvl4pPr>
            <a:lvl5pPr marL="2286000" lvl="4" indent="-304800" algn="l">
              <a:lnSpc>
                <a:spcPct val="100000"/>
              </a:lnSpc>
              <a:spcBef>
                <a:spcPts val="600"/>
              </a:spcBef>
              <a:spcAft>
                <a:spcPts val="0"/>
              </a:spcAft>
              <a:buClr>
                <a:schemeClr val="dk1"/>
              </a:buClr>
              <a:buSzPts val="1200"/>
              <a:buChar char="•"/>
              <a:defRPr sz="1200">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71" name="Google Shape;371;p43"/>
          <p:cNvPicPr preferRelativeResize="0"/>
          <p:nvPr/>
        </p:nvPicPr>
        <p:blipFill rotWithShape="1">
          <a:blip r:embed="rId4"/>
          <a:srcRect l="81836" t="-4713" b="16530"/>
          <a:stretch>
            <a:fillRect/>
          </a:stretch>
        </p:blipFill>
        <p:spPr>
          <a:xfrm>
            <a:off x="11547793" y="188640"/>
            <a:ext cx="424356" cy="459624"/>
          </a:xfrm>
          <a:prstGeom prst="rect">
            <a:avLst/>
          </a:prstGeom>
          <a:noFill/>
          <a:ln>
            <a:noFill/>
          </a:ln>
        </p:spPr>
      </p:pic>
      <p:cxnSp>
        <p:nvCxnSpPr>
          <p:cNvPr id="372" name="Google Shape;372;p43"/>
          <p:cNvCxnSpPr/>
          <p:nvPr/>
        </p:nvCxnSpPr>
        <p:spPr>
          <a:xfrm>
            <a:off x="407988" y="2235647"/>
            <a:ext cx="10036131" cy="0"/>
          </a:xfrm>
          <a:prstGeom prst="straightConnector1">
            <a:avLst/>
          </a:prstGeom>
          <a:solidFill>
            <a:schemeClr val="dk1"/>
          </a:solidFill>
          <a:ln w="47625" cap="flat" cmpd="sng">
            <a:solidFill>
              <a:srgbClr val="D8D8D8"/>
            </a:solidFill>
            <a:prstDash val="solid"/>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Organization Chart">
  <p:cSld name="Organization Chart">
    <p:bg>
      <p:bgPr>
        <a:solidFill>
          <a:schemeClr val="lt1"/>
        </a:solidFill>
        <a:effectLst/>
      </p:bgPr>
    </p:bg>
    <p:spTree>
      <p:nvGrpSpPr>
        <p:cNvPr id="1" name="Shape 373"/>
        <p:cNvGrpSpPr/>
        <p:nvPr/>
      </p:nvGrpSpPr>
      <p:grpSpPr>
        <a:xfrm>
          <a:off x="0" y="0"/>
          <a:ext cx="0" cy="0"/>
          <a:chOff x="0" y="0"/>
          <a:chExt cx="0" cy="0"/>
        </a:xfrm>
      </p:grpSpPr>
      <p:sp>
        <p:nvSpPr>
          <p:cNvPr id="374" name="Google Shape;374;p44"/>
          <p:cNvSpPr txBox="1">
            <a:spLocks noGrp="1"/>
          </p:cNvSpPr>
          <p:nvPr>
            <p:ph type="body" idx="1"/>
          </p:nvPr>
        </p:nvSpPr>
        <p:spPr>
          <a:xfrm>
            <a:off x="666750" y="5733255"/>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7000"/>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5" name="Google Shape;375;p44"/>
          <p:cNvSpPr txBox="1">
            <a:spLocks noGrp="1"/>
          </p:cNvSpPr>
          <p:nvPr>
            <p:ph type="body" idx="2"/>
          </p:nvPr>
        </p:nvSpPr>
        <p:spPr>
          <a:xfrm>
            <a:off x="2794164"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7000"/>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6" name="Google Shape;376;p44"/>
          <p:cNvSpPr txBox="1">
            <a:spLocks noGrp="1"/>
          </p:cNvSpPr>
          <p:nvPr>
            <p:ph type="body" idx="3"/>
          </p:nvPr>
        </p:nvSpPr>
        <p:spPr>
          <a:xfrm>
            <a:off x="4927473" y="5737641"/>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7000"/>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7" name="Google Shape;377;p44"/>
          <p:cNvSpPr txBox="1">
            <a:spLocks noGrp="1"/>
          </p:cNvSpPr>
          <p:nvPr>
            <p:ph type="body" idx="4"/>
          </p:nvPr>
        </p:nvSpPr>
        <p:spPr>
          <a:xfrm>
            <a:off x="7060200"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7000"/>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8" name="Google Shape;378;p44"/>
          <p:cNvSpPr txBox="1">
            <a:spLocks noGrp="1"/>
          </p:cNvSpPr>
          <p:nvPr>
            <p:ph type="body" idx="5"/>
          </p:nvPr>
        </p:nvSpPr>
        <p:spPr>
          <a:xfrm>
            <a:off x="9192926" y="5733156"/>
            <a:ext cx="1939924" cy="504056"/>
          </a:xfrm>
          <a:prstGeom prst="rect">
            <a:avLst/>
          </a:prstGeom>
          <a:solidFill>
            <a:srgbClr val="E6E7E7"/>
          </a:solidFill>
          <a:ln>
            <a:noFill/>
          </a:ln>
        </p:spPr>
        <p:txBody>
          <a:bodyPr spcFirstLastPara="1" wrap="square" lIns="0" tIns="0" rIns="0" bIns="0" anchor="ctr" anchorCtr="0">
            <a:noAutofit/>
          </a:bodyPr>
          <a:lstStyle>
            <a:lvl1pPr marL="457200" lvl="0" indent="-228600" algn="ctr">
              <a:lnSpc>
                <a:spcPct val="117000"/>
              </a:lnSpc>
              <a:spcBef>
                <a:spcPts val="0"/>
              </a:spcBef>
              <a:spcAft>
                <a:spcPts val="0"/>
              </a:spcAft>
              <a:buClr>
                <a:schemeClr val="dk1"/>
              </a:buClr>
              <a:buSzPts val="1200"/>
              <a:buNone/>
              <a:defRPr sz="1200" b="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 name="Google Shape;379;p44"/>
          <p:cNvSpPr txBox="1">
            <a:spLocks noGrp="1"/>
          </p:cNvSpPr>
          <p:nvPr>
            <p:ph type="body" idx="6"/>
          </p:nvPr>
        </p:nvSpPr>
        <p:spPr>
          <a:xfrm>
            <a:off x="3647728" y="1958081"/>
            <a:ext cx="1440160" cy="1152128"/>
          </a:xfrm>
          <a:prstGeom prst="rect">
            <a:avLst/>
          </a:prstGeom>
          <a:solidFill>
            <a:srgbClr val="0070AD"/>
          </a:solidFill>
          <a:ln>
            <a:noFill/>
          </a:ln>
        </p:spPr>
        <p:txBody>
          <a:bodyPr spcFirstLastPara="1" wrap="square" lIns="0" tIns="0" rIns="0" bIns="0" anchor="ctr" anchorCtr="0">
            <a:noAutofit/>
          </a:bodyPr>
          <a:lstStyle>
            <a:lvl1pPr marL="457200" lvl="0" indent="-228600" algn="ctr">
              <a:lnSpc>
                <a:spcPct val="1130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0" name="Google Shape;380;p44"/>
          <p:cNvSpPr txBox="1">
            <a:spLocks noGrp="1"/>
          </p:cNvSpPr>
          <p:nvPr>
            <p:ph type="body" idx="7"/>
          </p:nvPr>
        </p:nvSpPr>
        <p:spPr>
          <a:xfrm>
            <a:off x="6384032" y="3428999"/>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30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 name="Google Shape;381;p44"/>
          <p:cNvSpPr/>
          <p:nvPr/>
        </p:nvSpPr>
        <p:spPr>
          <a:xfrm>
            <a:off x="3589947" y="1916832"/>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panose="020B0604030504040204"/>
              <a:ea typeface="Verdana" panose="020B0604030504040204"/>
              <a:cs typeface="Verdana" panose="020B0604030504040204"/>
              <a:sym typeface="Verdana" panose="020B0604030504040204"/>
            </a:endParaRPr>
          </a:p>
        </p:txBody>
      </p:sp>
      <p:sp>
        <p:nvSpPr>
          <p:cNvPr id="382" name="Google Shape;382;p44"/>
          <p:cNvSpPr/>
          <p:nvPr/>
        </p:nvSpPr>
        <p:spPr>
          <a:xfrm>
            <a:off x="6337816"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panose="020B0604030504040204"/>
              <a:ea typeface="Verdana" panose="020B0604030504040204"/>
              <a:cs typeface="Verdana" panose="020B0604030504040204"/>
              <a:sym typeface="Verdana" panose="020B0604030504040204"/>
            </a:endParaRPr>
          </a:p>
        </p:txBody>
      </p:sp>
      <p:sp>
        <p:nvSpPr>
          <p:cNvPr id="383" name="Google Shape;383;p44"/>
          <p:cNvSpPr/>
          <p:nvPr/>
        </p:nvSpPr>
        <p:spPr>
          <a:xfrm>
            <a:off x="839788" y="3389316"/>
            <a:ext cx="5012107" cy="1230106"/>
          </a:xfrm>
          <a:prstGeom prst="rect">
            <a:avLst/>
          </a:prstGeom>
          <a:noFill/>
          <a:ln w="12700" cap="flat" cmpd="sng">
            <a:solidFill>
              <a:srgbClr val="D8D8D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400">
              <a:solidFill>
                <a:srgbClr val="FFFFFF"/>
              </a:solidFill>
              <a:latin typeface="Verdana" panose="020B0604030504040204"/>
              <a:ea typeface="Verdana" panose="020B0604030504040204"/>
              <a:cs typeface="Verdana" panose="020B0604030504040204"/>
              <a:sym typeface="Verdana" panose="020B0604030504040204"/>
            </a:endParaRPr>
          </a:p>
        </p:txBody>
      </p:sp>
      <p:sp>
        <p:nvSpPr>
          <p:cNvPr id="384" name="Google Shape;384;p44"/>
          <p:cNvSpPr txBox="1"/>
          <p:nvPr/>
        </p:nvSpPr>
        <p:spPr>
          <a:xfrm>
            <a:off x="883343" y="3711981"/>
            <a:ext cx="1239750" cy="510909"/>
          </a:xfrm>
          <a:prstGeom prst="rect">
            <a:avLst/>
          </a:prstGeom>
          <a:noFill/>
          <a:ln>
            <a:noFill/>
          </a:ln>
        </p:spPr>
        <p:txBody>
          <a:bodyPr spcFirstLastPara="1" wrap="square" lIns="91425" tIns="45700" rIns="91425" bIns="45700" anchor="t" anchorCtr="0">
            <a:spAutoFit/>
          </a:bodyPr>
          <a:lstStyle/>
          <a:p>
            <a:pPr marL="0" marR="0" lvl="0" indent="0" algn="r" rtl="0">
              <a:lnSpc>
                <a:spcPct val="85000"/>
              </a:lnSpc>
              <a:spcBef>
                <a:spcPts val="0"/>
              </a:spcBef>
              <a:spcAft>
                <a:spcPts val="0"/>
              </a:spcAft>
              <a:buNone/>
            </a:pPr>
            <a:r>
              <a:rPr lang="en-US" sz="1600" b="1">
                <a:solidFill>
                  <a:schemeClr val="lt1"/>
                </a:solidFill>
                <a:latin typeface="Verdana" panose="020B0604030504040204"/>
                <a:ea typeface="Verdana" panose="020B0604030504040204"/>
                <a:cs typeface="Verdana" panose="020B0604030504040204"/>
                <a:sym typeface="Verdana" panose="020B0604030504040204"/>
              </a:rPr>
              <a:t>Group Name</a:t>
            </a:r>
          </a:p>
        </p:txBody>
      </p:sp>
      <p:cxnSp>
        <p:nvCxnSpPr>
          <p:cNvPr id="385" name="Google Shape;385;p44"/>
          <p:cNvCxnSpPr/>
          <p:nvPr/>
        </p:nvCxnSpPr>
        <p:spPr>
          <a:xfrm>
            <a:off x="4367808"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386" name="Google Shape;386;p44"/>
          <p:cNvCxnSpPr/>
          <p:nvPr/>
        </p:nvCxnSpPr>
        <p:spPr>
          <a:xfrm>
            <a:off x="7104112" y="3160017"/>
            <a:ext cx="0" cy="216024"/>
          </a:xfrm>
          <a:prstGeom prst="straightConnector1">
            <a:avLst/>
          </a:prstGeom>
          <a:noFill/>
          <a:ln w="38100" cap="flat" cmpd="sng">
            <a:solidFill>
              <a:schemeClr val="accent1"/>
            </a:solidFill>
            <a:prstDash val="solid"/>
            <a:miter lim="800000"/>
            <a:headEnd type="none" w="sm" len="sm"/>
            <a:tailEnd type="none" w="sm" len="sm"/>
          </a:ln>
        </p:spPr>
      </p:cxnSp>
      <p:cxnSp>
        <p:nvCxnSpPr>
          <p:cNvPr id="387" name="Google Shape;387;p44"/>
          <p:cNvCxnSpPr/>
          <p:nvPr/>
        </p:nvCxnSpPr>
        <p:spPr>
          <a:xfrm>
            <a:off x="5879976" y="4004369"/>
            <a:ext cx="432048" cy="0"/>
          </a:xfrm>
          <a:prstGeom prst="straightConnector1">
            <a:avLst/>
          </a:prstGeom>
          <a:noFill/>
          <a:ln w="38100" cap="flat" cmpd="sng">
            <a:solidFill>
              <a:schemeClr val="accent1"/>
            </a:solidFill>
            <a:prstDash val="solid"/>
            <a:miter lim="800000"/>
            <a:headEnd type="none" w="sm" len="sm"/>
            <a:tailEnd type="none" w="sm" len="sm"/>
          </a:ln>
        </p:spPr>
      </p:cxnSp>
      <p:cxnSp>
        <p:nvCxnSpPr>
          <p:cNvPr id="388" name="Google Shape;388;p44"/>
          <p:cNvCxnSpPr/>
          <p:nvPr/>
        </p:nvCxnSpPr>
        <p:spPr>
          <a:xfrm>
            <a:off x="2711624" y="4653135"/>
            <a:ext cx="0" cy="504056"/>
          </a:xfrm>
          <a:prstGeom prst="straightConnector1">
            <a:avLst/>
          </a:prstGeom>
          <a:noFill/>
          <a:ln w="38100" cap="flat" cmpd="sng">
            <a:solidFill>
              <a:srgbClr val="12ABDB"/>
            </a:solidFill>
            <a:prstDash val="solid"/>
            <a:miter lim="800000"/>
            <a:headEnd type="none" w="sm" len="sm"/>
            <a:tailEnd type="none" w="sm" len="sm"/>
          </a:ln>
        </p:spPr>
      </p:cxnSp>
      <p:cxnSp>
        <p:nvCxnSpPr>
          <p:cNvPr id="389" name="Google Shape;389;p44"/>
          <p:cNvCxnSpPr/>
          <p:nvPr/>
        </p:nvCxnSpPr>
        <p:spPr>
          <a:xfrm>
            <a:off x="1612454" y="5226817"/>
            <a:ext cx="8588002" cy="0"/>
          </a:xfrm>
          <a:prstGeom prst="straightConnector1">
            <a:avLst/>
          </a:prstGeom>
          <a:noFill/>
          <a:ln w="38100" cap="flat" cmpd="sng">
            <a:solidFill>
              <a:srgbClr val="12ABDB"/>
            </a:solidFill>
            <a:prstDash val="solid"/>
            <a:miter lim="800000"/>
            <a:headEnd type="none" w="sm" len="sm"/>
            <a:tailEnd type="none" w="sm" len="sm"/>
          </a:ln>
        </p:spPr>
      </p:cxnSp>
      <p:cxnSp>
        <p:nvCxnSpPr>
          <p:cNvPr id="390" name="Google Shape;390;p44"/>
          <p:cNvCxnSpPr/>
          <p:nvPr/>
        </p:nvCxnSpPr>
        <p:spPr>
          <a:xfrm>
            <a:off x="1631690" y="5229100"/>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1" name="Google Shape;391;p44"/>
          <p:cNvCxnSpPr/>
          <p:nvPr/>
        </p:nvCxnSpPr>
        <p:spPr>
          <a:xfrm>
            <a:off x="3764417"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2" name="Google Shape;392;p44"/>
          <p:cNvCxnSpPr/>
          <p:nvPr/>
        </p:nvCxnSpPr>
        <p:spPr>
          <a:xfrm>
            <a:off x="5897144"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3" name="Google Shape;393;p44"/>
          <p:cNvCxnSpPr/>
          <p:nvPr/>
        </p:nvCxnSpPr>
        <p:spPr>
          <a:xfrm>
            <a:off x="8029871" y="5229199"/>
            <a:ext cx="0" cy="432147"/>
          </a:xfrm>
          <a:prstGeom prst="straightConnector1">
            <a:avLst/>
          </a:prstGeom>
          <a:noFill/>
          <a:ln w="38100" cap="flat" cmpd="sng">
            <a:solidFill>
              <a:srgbClr val="12ABDB"/>
            </a:solidFill>
            <a:prstDash val="solid"/>
            <a:miter lim="800000"/>
            <a:headEnd type="none" w="sm" len="sm"/>
            <a:tailEnd type="none" w="sm" len="sm"/>
          </a:ln>
        </p:spPr>
      </p:cxnSp>
      <p:cxnSp>
        <p:nvCxnSpPr>
          <p:cNvPr id="394" name="Google Shape;394;p44"/>
          <p:cNvCxnSpPr/>
          <p:nvPr/>
        </p:nvCxnSpPr>
        <p:spPr>
          <a:xfrm>
            <a:off x="10179266" y="5219674"/>
            <a:ext cx="0" cy="432147"/>
          </a:xfrm>
          <a:prstGeom prst="straightConnector1">
            <a:avLst/>
          </a:prstGeom>
          <a:noFill/>
          <a:ln w="38100" cap="flat" cmpd="sng">
            <a:solidFill>
              <a:srgbClr val="12ABDB"/>
            </a:solidFill>
            <a:prstDash val="solid"/>
            <a:miter lim="800000"/>
            <a:headEnd type="none" w="sm" len="sm"/>
            <a:tailEnd type="none" w="sm" len="sm"/>
          </a:ln>
        </p:spPr>
      </p:cxnSp>
      <p:sp>
        <p:nvSpPr>
          <p:cNvPr id="395" name="Google Shape;395;p44"/>
          <p:cNvSpPr txBox="1">
            <a:spLocks noGrp="1"/>
          </p:cNvSpPr>
          <p:nvPr>
            <p:ph type="body" idx="8"/>
          </p:nvPr>
        </p:nvSpPr>
        <p:spPr>
          <a:xfrm>
            <a:off x="5157506" y="2091773"/>
            <a:ext cx="3314758" cy="880224"/>
          </a:xfrm>
          <a:prstGeom prst="rect">
            <a:avLst/>
          </a:prstGeom>
          <a:noFill/>
          <a:ln>
            <a:noFill/>
          </a:ln>
        </p:spPr>
        <p:txBody>
          <a:bodyPr spcFirstLastPara="1" wrap="square" lIns="0" tIns="0" rIns="0" bIns="0" anchor="t" anchorCtr="0">
            <a:noAutofit/>
          </a:bodyPr>
          <a:lstStyle>
            <a:lvl1pPr marL="457200" lvl="0" indent="-228600" algn="l">
              <a:lnSpc>
                <a:spcPct val="117000"/>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6" name="Google Shape;396;p44"/>
          <p:cNvSpPr txBox="1">
            <a:spLocks noGrp="1"/>
          </p:cNvSpPr>
          <p:nvPr>
            <p:ph type="body" idx="9"/>
          </p:nvPr>
        </p:nvSpPr>
        <p:spPr>
          <a:xfrm>
            <a:off x="239184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7000"/>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7" name="Google Shape;397;p44"/>
          <p:cNvSpPr txBox="1">
            <a:spLocks noGrp="1"/>
          </p:cNvSpPr>
          <p:nvPr>
            <p:ph type="body" idx="13"/>
          </p:nvPr>
        </p:nvSpPr>
        <p:spPr>
          <a:xfrm>
            <a:off x="7896622" y="3564257"/>
            <a:ext cx="3314758" cy="880224"/>
          </a:xfrm>
          <a:prstGeom prst="rect">
            <a:avLst/>
          </a:prstGeom>
          <a:noFill/>
          <a:ln>
            <a:noFill/>
          </a:ln>
        </p:spPr>
        <p:txBody>
          <a:bodyPr spcFirstLastPara="1" wrap="square" lIns="0" tIns="0" rIns="0" bIns="0" anchor="t" anchorCtr="0">
            <a:noAutofit/>
          </a:bodyPr>
          <a:lstStyle>
            <a:lvl1pPr marL="457200" lvl="0" indent="-228600" algn="l">
              <a:lnSpc>
                <a:spcPct val="117000"/>
              </a:lnSpc>
              <a:spcBef>
                <a:spcPts val="0"/>
              </a:spcBef>
              <a:spcAft>
                <a:spcPts val="0"/>
              </a:spcAft>
              <a:buClr>
                <a:schemeClr val="dk1"/>
              </a:buClr>
              <a:buSzPts val="1200"/>
              <a:buNone/>
              <a:defRPr sz="12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8" name="Google Shape;398;p44"/>
          <p:cNvSpPr txBox="1">
            <a:spLocks noGrp="1"/>
          </p:cNvSpPr>
          <p:nvPr>
            <p:ph type="body" idx="14"/>
          </p:nvPr>
        </p:nvSpPr>
        <p:spPr>
          <a:xfrm>
            <a:off x="881063" y="3428106"/>
            <a:ext cx="1440160" cy="1152128"/>
          </a:xfrm>
          <a:prstGeom prst="rect">
            <a:avLst/>
          </a:prstGeom>
          <a:solidFill>
            <a:srgbClr val="12ABDB"/>
          </a:solidFill>
          <a:ln>
            <a:noFill/>
          </a:ln>
        </p:spPr>
        <p:txBody>
          <a:bodyPr spcFirstLastPara="1" wrap="square" lIns="0" tIns="0" rIns="0" bIns="0" anchor="ctr" anchorCtr="0">
            <a:noAutofit/>
          </a:bodyPr>
          <a:lstStyle>
            <a:lvl1pPr marL="457200" lvl="0" indent="-228600" algn="ctr">
              <a:lnSpc>
                <a:spcPct val="113000"/>
              </a:lnSpc>
              <a:spcBef>
                <a:spcPts val="0"/>
              </a:spcBef>
              <a:spcAft>
                <a:spcPts val="0"/>
              </a:spcAft>
              <a:buClr>
                <a:schemeClr val="lt1"/>
              </a:buClr>
              <a:buSzPts val="1600"/>
              <a:buNone/>
              <a:defRPr sz="1600" b="0">
                <a:solidFill>
                  <a:schemeClr val="lt1"/>
                </a:solidFill>
              </a:defRPr>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9" name="Google Shape;399;p44"/>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panose="020B060403050404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0" name="Google Shape;400;p44"/>
          <p:cNvSpPr/>
          <p:nvPr/>
        </p:nvSpPr>
        <p:spPr>
          <a:xfrm>
            <a:off x="11784013" y="6555758"/>
            <a:ext cx="242375" cy="21544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800">
                <a:solidFill>
                  <a:srgbClr val="7F7F7F"/>
                </a:solidFill>
                <a:latin typeface="Verdana" panose="020B0604030504040204"/>
                <a:ea typeface="Verdana" panose="020B0604030504040204"/>
                <a:cs typeface="Verdana" panose="020B0604030504040204"/>
                <a:sym typeface="Verdana" panose="020B0604030504040204"/>
              </a:rPr>
              <a:t>‹#›</a:t>
            </a:fld>
            <a:endParaRPr sz="800">
              <a:solidFill>
                <a:srgbClr val="7F7F7F"/>
              </a:solidFill>
              <a:latin typeface="Verdana" panose="020B0604030504040204"/>
              <a:ea typeface="Verdana" panose="020B0604030504040204"/>
              <a:cs typeface="Verdana" panose="020B0604030504040204"/>
              <a:sym typeface="Verdana" panose="020B0604030504040204"/>
            </a:endParaRPr>
          </a:p>
        </p:txBody>
      </p:sp>
      <p:cxnSp>
        <p:nvCxnSpPr>
          <p:cNvPr id="401" name="Google Shape;401;p44"/>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402" name="Google Shape;402;p44">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panose="020B0604030504040204"/>
                <a:ea typeface="Verdana" panose="020B0604030504040204"/>
                <a:cs typeface="Verdana" panose="020B0604030504040204"/>
                <a:sym typeface="Verdana" panose="020B0604030504040204"/>
              </a:rPr>
              <a:t>Presentation Title | Author | Date</a:t>
            </a:r>
          </a:p>
        </p:txBody>
      </p:sp>
      <p:sp>
        <p:nvSpPr>
          <p:cNvPr id="403" name="Google Shape;403;p44"/>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panose="020B0604030504040204"/>
                <a:ea typeface="Verdana" panose="020B0604030504040204"/>
                <a:cs typeface="Verdana" panose="020B0604030504040204"/>
                <a:sym typeface="Verdana" panose="020B0604030504040204"/>
              </a:rPr>
              <a:t>© 2017 Capgemini. All rights reserved.</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8A87A34-81AB-432B-8DAE-1953F412C126}" type="datetimeFigureOut">
              <a:rPr lang="en-US" smtClean="0"/>
              <a:t>6/3/2021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41341610"/>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1654712"/>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25441992"/>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4572220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87968200"/>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244469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Opener3">
  <p:cSld name="Section Opener3">
    <p:spTree>
      <p:nvGrpSpPr>
        <p:cNvPr id="1" name="Shape 26"/>
        <p:cNvGrpSpPr/>
        <p:nvPr/>
      </p:nvGrpSpPr>
      <p:grpSpPr>
        <a:xfrm>
          <a:off x="0" y="0"/>
          <a:ext cx="0" cy="0"/>
          <a:chOff x="0" y="0"/>
          <a:chExt cx="0" cy="0"/>
        </a:xfrm>
      </p:grpSpPr>
      <p:pic>
        <p:nvPicPr>
          <p:cNvPr id="27" name="Google Shape;27;p63"/>
          <p:cNvPicPr preferRelativeResize="0"/>
          <p:nvPr/>
        </p:nvPicPr>
        <p:blipFill rotWithShape="1">
          <a:blip r:embed="rId2"/>
          <a:srcRect l="21126" b="21349"/>
          <a:stretch>
            <a:fillRect/>
          </a:stretch>
        </p:blipFill>
        <p:spPr>
          <a:xfrm flipH="1">
            <a:off x="5739552" y="838199"/>
            <a:ext cx="6452448" cy="6019801"/>
          </a:xfrm>
          <a:prstGeom prst="rect">
            <a:avLst/>
          </a:prstGeom>
          <a:noFill/>
          <a:ln>
            <a:noFill/>
          </a:ln>
        </p:spPr>
      </p:pic>
      <p:sp>
        <p:nvSpPr>
          <p:cNvPr id="28" name="Google Shape;28;p63"/>
          <p:cNvSpPr txBox="1">
            <a:spLocks noGrp="1"/>
          </p:cNvSpPr>
          <p:nvPr>
            <p:ph type="body" idx="1"/>
          </p:nvPr>
        </p:nvSpPr>
        <p:spPr>
          <a:xfrm>
            <a:off x="7032104" y="2946391"/>
            <a:ext cx="4751909" cy="1418714"/>
          </a:xfrm>
          <a:prstGeom prst="rect">
            <a:avLst/>
          </a:prstGeom>
          <a:noFill/>
          <a:ln>
            <a:noFill/>
          </a:ln>
        </p:spPr>
        <p:txBody>
          <a:bodyPr spcFirstLastPara="1" wrap="square" lIns="0" tIns="0" rIns="0" bIns="0" anchor="b" anchorCtr="0">
            <a:normAutofit/>
          </a:bodyPr>
          <a:lstStyle>
            <a:lvl1pPr marL="457200" lvl="0" indent="-228600" algn="r">
              <a:lnSpc>
                <a:spcPct val="115000"/>
              </a:lnSpc>
              <a:spcBef>
                <a:spcPts val="0"/>
              </a:spcBef>
              <a:spcAft>
                <a:spcPts val="0"/>
              </a:spcAft>
              <a:buClr>
                <a:schemeClr val="lt1"/>
              </a:buClr>
              <a:buSzPts val="2600"/>
              <a:buNone/>
              <a:defRPr sz="2600">
                <a:solidFill>
                  <a:schemeClr val="lt1"/>
                </a:solidFill>
              </a:defRPr>
            </a:lvl1pPr>
            <a:lvl2pPr marL="914400" lvl="1" indent="-228600" algn="l">
              <a:lnSpc>
                <a:spcPct val="30000"/>
              </a:lnSpc>
              <a:spcBef>
                <a:spcPts val="600"/>
              </a:spcBef>
              <a:spcAft>
                <a:spcPts val="0"/>
              </a:spcAft>
              <a:buSzPts val="6000"/>
              <a:buNone/>
              <a:defRPr sz="6000">
                <a:solidFill>
                  <a:schemeClr val="lt1"/>
                </a:solidFill>
              </a:defRPr>
            </a:lvl2pPr>
            <a:lvl3pPr marL="1371600" lvl="2" indent="-342900" algn="l">
              <a:lnSpc>
                <a:spcPct val="89000"/>
              </a:lnSpc>
              <a:spcBef>
                <a:spcPts val="600"/>
              </a:spcBef>
              <a:spcAft>
                <a:spcPts val="0"/>
              </a:spcAft>
              <a:buSzPts val="1800"/>
              <a:buChar char="•"/>
              <a:defRPr/>
            </a:lvl3pPr>
            <a:lvl4pPr marL="1828800" lvl="3" indent="-342900" algn="l">
              <a:lnSpc>
                <a:spcPct val="78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9" name="Google Shape;29;p63"/>
          <p:cNvPicPr preferRelativeResize="0"/>
          <p:nvPr/>
        </p:nvPicPr>
        <p:blipFill rotWithShape="1">
          <a:blip r:embed="rId3"/>
          <a:srcRect l="7072" r="38344"/>
          <a:stretch>
            <a:fillRect/>
          </a:stretch>
        </p:blipFill>
        <p:spPr>
          <a:xfrm>
            <a:off x="0" y="-1588"/>
            <a:ext cx="6654800" cy="6859588"/>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6/3/2021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05688699"/>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59621431"/>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89450920"/>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3994707"/>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55660463"/>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74434567"/>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25480296"/>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98840199"/>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94389301"/>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0865477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with Shapes - Layout1">
  <p:cSld name="Text with Shapes - Layout1">
    <p:bg>
      <p:bgPr>
        <a:solidFill>
          <a:schemeClr val="lt1"/>
        </a:solidFill>
        <a:effectLst/>
      </p:bgPr>
    </p:bg>
    <p:spTree>
      <p:nvGrpSpPr>
        <p:cNvPr id="1" name="Shape 70"/>
        <p:cNvGrpSpPr/>
        <p:nvPr/>
      </p:nvGrpSpPr>
      <p:grpSpPr>
        <a:xfrm>
          <a:off x="0" y="0"/>
          <a:ext cx="0" cy="0"/>
          <a:chOff x="0" y="0"/>
          <a:chExt cx="0" cy="0"/>
        </a:xfrm>
      </p:grpSpPr>
      <p:pic>
        <p:nvPicPr>
          <p:cNvPr id="71" name="Google Shape;71;p25"/>
          <p:cNvPicPr preferRelativeResize="0"/>
          <p:nvPr/>
        </p:nvPicPr>
        <p:blipFill rotWithShape="1">
          <a:blip r:embed="rId2"/>
          <a:srcRect r="23076" b="19676"/>
          <a:stretch>
            <a:fillRect/>
          </a:stretch>
        </p:blipFill>
        <p:spPr>
          <a:xfrm rot="-5400000">
            <a:off x="5413032" y="79029"/>
            <a:ext cx="6857997" cy="6699938"/>
          </a:xfrm>
          <a:prstGeom prst="rect">
            <a:avLst/>
          </a:prstGeom>
          <a:noFill/>
          <a:ln>
            <a:noFill/>
          </a:ln>
        </p:spPr>
      </p:pic>
      <p:sp>
        <p:nvSpPr>
          <p:cNvPr id="72" name="Google Shape;72;p25"/>
          <p:cNvSpPr txBox="1">
            <a:spLocks noGrp="1"/>
          </p:cNvSpPr>
          <p:nvPr>
            <p:ph type="body" idx="1"/>
          </p:nvPr>
        </p:nvSpPr>
        <p:spPr>
          <a:xfrm>
            <a:off x="1847528" y="2708920"/>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panose="020B0604020202020204"/>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 name="Google Shape;73;p25"/>
          <p:cNvSpPr txBox="1">
            <a:spLocks noGrp="1"/>
          </p:cNvSpPr>
          <p:nvPr>
            <p:ph type="body" idx="2"/>
          </p:nvPr>
        </p:nvSpPr>
        <p:spPr>
          <a:xfrm>
            <a:off x="1847528" y="3645024"/>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panose="020B0604020202020204"/>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25"/>
          <p:cNvSpPr>
            <a:spLocks noGrp="1"/>
          </p:cNvSpPr>
          <p:nvPr>
            <p:ph type="pic" idx="3"/>
          </p:nvPr>
        </p:nvSpPr>
        <p:spPr>
          <a:xfrm>
            <a:off x="6553200" y="2060575"/>
            <a:ext cx="4910138" cy="2722563"/>
          </a:xfrm>
          <a:prstGeom prst="rect">
            <a:avLst/>
          </a:prstGeom>
          <a:noFill/>
          <a:ln>
            <a:noFill/>
          </a:ln>
        </p:spPr>
        <p:txBody>
          <a:bodyPr spcFirstLastPara="1" wrap="square" lIns="0" tIns="0" rIns="0" bIns="0" anchor="ctr" anchorCtr="0">
            <a:normAutofit/>
          </a:bodyPr>
          <a:lstStyle>
            <a:lvl1pPr marR="0" lvl="0" algn="ctr" rtl="0">
              <a:lnSpc>
                <a:spcPct val="122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R="0" lvl="2" algn="l" rtl="0">
              <a:lnSpc>
                <a:spcPct val="114000"/>
              </a:lnSpc>
              <a:spcBef>
                <a:spcPts val="600"/>
              </a:spcBef>
              <a:spcAft>
                <a:spcPts val="0"/>
              </a:spcAft>
              <a:buClr>
                <a:schemeClr val="accent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R="0" lvl="3" algn="l" rtl="0">
              <a:lnSpc>
                <a:spcPct val="90000"/>
              </a:lnSpc>
              <a:spcBef>
                <a:spcPts val="600"/>
              </a:spcBef>
              <a:spcAft>
                <a:spcPts val="0"/>
              </a:spcAft>
              <a:buClr>
                <a:schemeClr val="accent1"/>
              </a:buClr>
              <a:buSzPts val="1200"/>
              <a:buFont typeface="Arial" panose="020B0604020202020204"/>
              <a:buChar char="‒"/>
              <a:defRPr sz="12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R="0" lvl="4" algn="l" rtl="0">
              <a:lnSpc>
                <a:spcPct val="90000"/>
              </a:lnSpc>
              <a:spcBef>
                <a:spcPts val="600"/>
              </a:spcBef>
              <a:spcAft>
                <a:spcPts val="0"/>
              </a:spcAft>
              <a:buClr>
                <a:schemeClr val="dk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R="0" lvl="5"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6pPr>
            <a:lvl7pPr marR="0" lvl="6"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7pPr>
            <a:lvl8pPr marR="0" lvl="7"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8pPr>
            <a:lvl9pPr marR="0" lvl="8"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9pPr>
          </a:lstStyle>
          <a:p>
            <a:endParaRPr/>
          </a:p>
        </p:txBody>
      </p:sp>
      <p:sp>
        <p:nvSpPr>
          <p:cNvPr id="75" name="Google Shape;75;p25"/>
          <p:cNvSpPr txBox="1">
            <a:spLocks noGrp="1"/>
          </p:cNvSpPr>
          <p:nvPr>
            <p:ph type="body" idx="4"/>
          </p:nvPr>
        </p:nvSpPr>
        <p:spPr>
          <a:xfrm>
            <a:off x="1847528" y="4630276"/>
            <a:ext cx="3312368" cy="720080"/>
          </a:xfrm>
          <a:prstGeom prst="rect">
            <a:avLst/>
          </a:prstGeom>
          <a:noFill/>
          <a:ln>
            <a:noFill/>
          </a:ln>
        </p:spPr>
        <p:txBody>
          <a:bodyPr spcFirstLastPara="1" wrap="square" lIns="0" tIns="0" rIns="0" bIns="0" anchor="ctr" anchorCtr="0">
            <a:noAutofit/>
          </a:bodyPr>
          <a:lstStyle>
            <a:lvl1pPr marL="457200" marR="0" lvl="0" indent="-228600" algn="l">
              <a:lnSpc>
                <a:spcPct val="100000"/>
              </a:lnSpc>
              <a:spcBef>
                <a:spcPts val="1000"/>
              </a:spcBef>
              <a:spcAft>
                <a:spcPts val="0"/>
              </a:spcAft>
              <a:buClr>
                <a:schemeClr val="dk1"/>
              </a:buClr>
              <a:buSzPts val="1600"/>
              <a:buFont typeface="Arial" panose="020B0604020202020204"/>
              <a:buNone/>
              <a:defRPr sz="1600"/>
            </a:lvl1pPr>
            <a:lvl2pPr marL="914400" lvl="1" indent="-317500" algn="l">
              <a:lnSpc>
                <a:spcPct val="100000"/>
              </a:lnSpc>
              <a:spcBef>
                <a:spcPts val="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04800" algn="l">
              <a:lnSpc>
                <a:spcPct val="100000"/>
              </a:lnSpc>
              <a:spcBef>
                <a:spcPts val="600"/>
              </a:spcBef>
              <a:spcAft>
                <a:spcPts val="0"/>
              </a:spcAft>
              <a:buClr>
                <a:schemeClr val="dk1"/>
              </a:buClr>
              <a:buSzPts val="1200"/>
              <a:buChar char="•"/>
              <a:defRPr sz="12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25"/>
          <p:cNvSpPr txBox="1">
            <a:spLocks noGrp="1"/>
          </p:cNvSpPr>
          <p:nvPr>
            <p:ph type="title"/>
          </p:nvPr>
        </p:nvSpPr>
        <p:spPr>
          <a:xfrm>
            <a:off x="407988" y="404813"/>
            <a:ext cx="9864476"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panose="020B060403050404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7" name="Google Shape;77;p25"/>
          <p:cNvPicPr preferRelativeResize="0"/>
          <p:nvPr/>
        </p:nvPicPr>
        <p:blipFill rotWithShape="1">
          <a:blip r:embed="rId3"/>
          <a:srcRect l="81836" t="-4713" b="16530"/>
          <a:stretch>
            <a:fillRect/>
          </a:stretch>
        </p:blipFill>
        <p:spPr>
          <a:xfrm>
            <a:off x="11491419" y="164829"/>
            <a:ext cx="424356" cy="459624"/>
          </a:xfrm>
          <a:prstGeom prst="rect">
            <a:avLst/>
          </a:prstGeom>
          <a:noFill/>
          <a:ln>
            <a:noFill/>
          </a:ln>
        </p:spPr>
      </p:pic>
      <p:cxnSp>
        <p:nvCxnSpPr>
          <p:cNvPr id="78" name="Google Shape;78;p25"/>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79" name="Google Shape;79;p25">
            <a:hlinkClick r:id="rId4"/>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panose="020B0604030504040204"/>
                <a:ea typeface="Verdana" panose="020B0604030504040204"/>
                <a:cs typeface="Verdana" panose="020B0604030504040204"/>
                <a:sym typeface="Verdana" panose="020B0604030504040204"/>
              </a:rPr>
              <a:t>Presentation Title | Author | Date</a:t>
            </a:r>
          </a:p>
        </p:txBody>
      </p:sp>
      <p:sp>
        <p:nvSpPr>
          <p:cNvPr id="80" name="Google Shape;80;p25"/>
          <p:cNvSpPr/>
          <p:nvPr/>
        </p:nvSpPr>
        <p:spPr>
          <a:xfrm>
            <a:off x="11665391" y="6555758"/>
            <a:ext cx="360997" cy="21544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800">
                <a:solidFill>
                  <a:schemeClr val="lt1"/>
                </a:solidFill>
                <a:latin typeface="Verdana" panose="020B0604030504040204"/>
                <a:ea typeface="Verdana" panose="020B0604030504040204"/>
                <a:cs typeface="Verdana" panose="020B0604030504040204"/>
                <a:sym typeface="Verdana" panose="020B0604030504040204"/>
              </a:rPr>
              <a:t>‹#›</a:t>
            </a:fld>
            <a:endParaRPr sz="800">
              <a:solidFill>
                <a:schemeClr val="lt1"/>
              </a:solidFill>
              <a:latin typeface="Verdana" panose="020B0604030504040204"/>
              <a:ea typeface="Verdana" panose="020B0604030504040204"/>
              <a:cs typeface="Verdana" panose="020B0604030504040204"/>
              <a:sym typeface="Verdana" panose="020B0604030504040204"/>
            </a:endParaRPr>
          </a:p>
        </p:txBody>
      </p:sp>
      <p:sp>
        <p:nvSpPr>
          <p:cNvPr id="81" name="Google Shape;81;p25"/>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panose="020B0604030504040204"/>
                <a:ea typeface="Verdana" panose="020B0604030504040204"/>
                <a:cs typeface="Verdana" panose="020B0604030504040204"/>
                <a:sym typeface="Verdana" panose="020B0604030504040204"/>
              </a:rPr>
              <a:t>© 2017 Capgemini. All rights reserved.</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71525172"/>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White">
  <p:cSld name="Blank-White">
    <p:spTree>
      <p:nvGrpSpPr>
        <p:cNvPr id="1" name="Shape 675"/>
        <p:cNvGrpSpPr/>
        <p:nvPr/>
      </p:nvGrpSpPr>
      <p:grpSpPr>
        <a:xfrm>
          <a:off x="0" y="0"/>
          <a:ext cx="0" cy="0"/>
          <a:chOff x="0" y="0"/>
          <a:chExt cx="0" cy="0"/>
        </a:xfrm>
      </p:grpSpPr>
    </p:spTree>
    <p:extLst>
      <p:ext uri="{BB962C8B-B14F-4D97-AF65-F5344CB8AC3E}">
        <p14:creationId xmlns:p14="http://schemas.microsoft.com/office/powerpoint/2010/main" val="3797931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losing1">
  <p:cSld name="Closing1">
    <p:spTree>
      <p:nvGrpSpPr>
        <p:cNvPr id="1" name="Shape 82"/>
        <p:cNvGrpSpPr/>
        <p:nvPr/>
      </p:nvGrpSpPr>
      <p:grpSpPr>
        <a:xfrm>
          <a:off x="0" y="0"/>
          <a:ext cx="0" cy="0"/>
          <a:chOff x="0" y="0"/>
          <a:chExt cx="0" cy="0"/>
        </a:xfrm>
      </p:grpSpPr>
      <p:sp>
        <p:nvSpPr>
          <p:cNvPr id="83" name="Google Shape;83;p26"/>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panose="020B0604030504040204"/>
              <a:ea typeface="Verdana" panose="020B0604030504040204"/>
              <a:cs typeface="Verdana" panose="020B0604030504040204"/>
              <a:sym typeface="Verdana" panose="020B0604030504040204"/>
            </a:endParaRPr>
          </a:p>
        </p:txBody>
      </p:sp>
      <p:sp>
        <p:nvSpPr>
          <p:cNvPr id="84" name="Google Shape;84;p26"/>
          <p:cNvSpPr/>
          <p:nvPr/>
        </p:nvSpPr>
        <p:spPr>
          <a:xfrm>
            <a:off x="-1243012" y="-2656920"/>
            <a:ext cx="10768012" cy="11443496"/>
          </a:xfrm>
          <a:custGeom>
            <a:avLst/>
            <a:gdLst/>
            <a:ahLst/>
            <a:cxnLst/>
            <a:rect l="l" t="t" r="r" b="b"/>
            <a:pathLst>
              <a:path w="3407" h="3621" extrusionOk="0">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panose="020B0604030504040204"/>
              <a:ea typeface="Verdana" panose="020B0604030504040204"/>
              <a:cs typeface="Verdana" panose="020B0604030504040204"/>
              <a:sym typeface="Verdana" panose="020B0604030504040204"/>
            </a:endParaRPr>
          </a:p>
        </p:txBody>
      </p:sp>
      <p:grpSp>
        <p:nvGrpSpPr>
          <p:cNvPr id="85" name="Google Shape;85;p26"/>
          <p:cNvGrpSpPr/>
          <p:nvPr/>
        </p:nvGrpSpPr>
        <p:grpSpPr>
          <a:xfrm>
            <a:off x="4979035" y="2404110"/>
            <a:ext cx="735013" cy="682321"/>
            <a:chOff x="5662614" y="3032124"/>
            <a:chExt cx="863600" cy="801689"/>
          </a:xfrm>
        </p:grpSpPr>
        <p:sp>
          <p:nvSpPr>
            <p:cNvPr id="86" name="Google Shape;86;p26"/>
            <p:cNvSpPr/>
            <p:nvPr/>
          </p:nvSpPr>
          <p:spPr>
            <a:xfrm>
              <a:off x="5959476" y="3368675"/>
              <a:ext cx="566738" cy="465138"/>
            </a:xfrm>
            <a:custGeom>
              <a:avLst/>
              <a:gdLst/>
              <a:ahLst/>
              <a:cxnLst/>
              <a:rect l="l" t="t" r="r" b="b"/>
              <a:pathLst>
                <a:path w="149" h="122" extrusionOk="0">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panose="020B0604030504040204"/>
                <a:ea typeface="Verdana" panose="020B0604030504040204"/>
                <a:cs typeface="Verdana" panose="020B0604030504040204"/>
                <a:sym typeface="Verdana" panose="020B0604030504040204"/>
              </a:endParaRPr>
            </a:p>
          </p:txBody>
        </p:sp>
        <p:sp>
          <p:nvSpPr>
            <p:cNvPr id="87" name="Google Shape;87;p26"/>
            <p:cNvSpPr/>
            <p:nvPr/>
          </p:nvSpPr>
          <p:spPr>
            <a:xfrm>
              <a:off x="5662614" y="3032124"/>
              <a:ext cx="863600" cy="736599"/>
            </a:xfrm>
            <a:custGeom>
              <a:avLst/>
              <a:gdLst/>
              <a:ahLst/>
              <a:cxnLst/>
              <a:rect l="l" t="t" r="r" b="b"/>
              <a:pathLst>
                <a:path w="227" h="193" extrusionOk="0">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panose="020B0604030504040204"/>
                <a:ea typeface="Verdana" panose="020B0604030504040204"/>
                <a:cs typeface="Verdana" panose="020B0604030504040204"/>
                <a:sym typeface="Verdana" panose="020B0604030504040204"/>
              </a:endParaRPr>
            </a:p>
          </p:txBody>
        </p:sp>
      </p:grpSp>
      <p:sp>
        <p:nvSpPr>
          <p:cNvPr id="88" name="Google Shape;88;p26"/>
          <p:cNvSpPr/>
          <p:nvPr/>
        </p:nvSpPr>
        <p:spPr>
          <a:xfrm>
            <a:off x="6536184" y="2886346"/>
            <a:ext cx="5125720" cy="770384"/>
          </a:xfrm>
          <a:prstGeom prst="rect">
            <a:avLst/>
          </a:prstGeom>
          <a:noFill/>
          <a:ln>
            <a:noFill/>
          </a:ln>
        </p:spPr>
        <p:txBody>
          <a:bodyPr spcFirstLastPara="1" wrap="square" lIns="0" tIns="0" rIns="0" bIns="0" anchor="t" anchorCtr="0">
            <a:noAutofit/>
          </a:bodyPr>
          <a:lstStyle/>
          <a:p>
            <a:pPr marL="0" marR="0" lvl="0" indent="0" algn="just" rtl="0">
              <a:lnSpc>
                <a:spcPct val="133000"/>
              </a:lnSpc>
              <a:spcBef>
                <a:spcPts val="0"/>
              </a:spcBef>
              <a:spcAft>
                <a:spcPts val="0"/>
              </a:spcAft>
              <a:buNone/>
            </a:pPr>
            <a:r>
              <a:rPr lang="en-US" sz="900">
                <a:solidFill>
                  <a:schemeClr val="dk1"/>
                </a:solidFill>
                <a:latin typeface="Verdana" panose="020B0604030504040204"/>
                <a:ea typeface="Verdana" panose="020B0604030504040204"/>
                <a:cs typeface="Verdana" panose="020B0604030504040204"/>
                <a:sym typeface="Verdana" panose="020B0604030504040204"/>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a:solidFill>
                  <a:schemeClr val="accent1"/>
                </a:solidFill>
                <a:latin typeface="Verdana" panose="020B0604030504040204"/>
                <a:ea typeface="Verdana" panose="020B0604030504040204"/>
                <a:cs typeface="Verdana" panose="020B0604030504040204"/>
                <a:sym typeface="Verdana" panose="020B0604030504040204"/>
              </a:rPr>
              <a:t>the Collaborative Business Experience™</a:t>
            </a:r>
            <a:r>
              <a:rPr lang="en-US" sz="900">
                <a:solidFill>
                  <a:schemeClr val="dk1"/>
                </a:solidFill>
                <a:latin typeface="Verdana" panose="020B0604030504040204"/>
                <a:ea typeface="Verdana" panose="020B0604030504040204"/>
                <a:cs typeface="Verdana" panose="020B0604030504040204"/>
                <a:sym typeface="Verdana" panose="020B0604030504040204"/>
              </a:rPr>
              <a:t>, and draws on </a:t>
            </a:r>
            <a:r>
              <a:rPr lang="en-US" sz="900">
                <a:solidFill>
                  <a:schemeClr val="accent1"/>
                </a:solidFill>
                <a:latin typeface="Verdana" panose="020B0604030504040204"/>
                <a:ea typeface="Verdana" panose="020B0604030504040204"/>
                <a:cs typeface="Verdana" panose="020B0604030504040204"/>
                <a:sym typeface="Verdana" panose="020B0604030504040204"/>
              </a:rPr>
              <a:t>Rightshore</a:t>
            </a:r>
            <a:r>
              <a:rPr lang="en-US" sz="900" baseline="30000">
                <a:solidFill>
                  <a:schemeClr val="accent1"/>
                </a:solidFill>
                <a:latin typeface="Verdana" panose="020B0604030504040204"/>
                <a:ea typeface="Verdana" panose="020B0604030504040204"/>
                <a:cs typeface="Verdana" panose="020B0604030504040204"/>
                <a:sym typeface="Verdana" panose="020B0604030504040204"/>
              </a:rPr>
              <a:t>®</a:t>
            </a:r>
            <a:r>
              <a:rPr lang="en-US" sz="900">
                <a:solidFill>
                  <a:schemeClr val="dk1"/>
                </a:solidFill>
                <a:latin typeface="Verdana" panose="020B0604030504040204"/>
                <a:ea typeface="Verdana" panose="020B0604030504040204"/>
                <a:cs typeface="Verdana" panose="020B0604030504040204"/>
                <a:sym typeface="Verdana" panose="020B0604030504040204"/>
              </a:rPr>
              <a:t>, its worldwide delivery model.</a:t>
            </a:r>
          </a:p>
        </p:txBody>
      </p:sp>
      <p:sp>
        <p:nvSpPr>
          <p:cNvPr id="89" name="Google Shape;89;p26"/>
          <p:cNvSpPr/>
          <p:nvPr/>
        </p:nvSpPr>
        <p:spPr>
          <a:xfrm>
            <a:off x="6536184" y="2507082"/>
            <a:ext cx="2219960" cy="229615"/>
          </a:xfrm>
          <a:prstGeom prst="rect">
            <a:avLst/>
          </a:prstGeom>
          <a:noFill/>
          <a:ln>
            <a:noFill/>
          </a:ln>
        </p:spPr>
        <p:txBody>
          <a:bodyPr spcFirstLastPara="1" wrap="square" lIns="0" tIns="0" rIns="0" bIns="0" anchor="t" anchorCtr="0">
            <a:spAutoFit/>
          </a:bodyPr>
          <a:lstStyle/>
          <a:p>
            <a:pPr marL="0" marR="0" lvl="0" indent="0" algn="l" rtl="0">
              <a:lnSpc>
                <a:spcPct val="143000"/>
              </a:lnSpc>
              <a:spcBef>
                <a:spcPts val="0"/>
              </a:spcBef>
              <a:spcAft>
                <a:spcPts val="0"/>
              </a:spcAft>
              <a:buNone/>
            </a:pPr>
            <a:r>
              <a:rPr lang="en-US" sz="1400">
                <a:solidFill>
                  <a:schemeClr val="accent1"/>
                </a:solidFill>
                <a:latin typeface="Verdana" panose="020B0604030504040204"/>
                <a:ea typeface="Verdana" panose="020B0604030504040204"/>
                <a:cs typeface="Verdana" panose="020B0604030504040204"/>
                <a:sym typeface="Verdana" panose="020B0604030504040204"/>
              </a:rPr>
              <a:t>About Capgemini</a:t>
            </a:r>
          </a:p>
        </p:txBody>
      </p:sp>
      <p:sp>
        <p:nvSpPr>
          <p:cNvPr id="90" name="Google Shape;90;p26"/>
          <p:cNvSpPr/>
          <p:nvPr/>
        </p:nvSpPr>
        <p:spPr>
          <a:xfrm>
            <a:off x="6536184" y="4235826"/>
            <a:ext cx="2057400" cy="407294"/>
          </a:xfrm>
          <a:prstGeom prst="rect">
            <a:avLst/>
          </a:prstGeom>
          <a:noFill/>
          <a:ln>
            <a:noFill/>
          </a:ln>
        </p:spPr>
        <p:txBody>
          <a:bodyPr spcFirstLastPara="1" wrap="square" lIns="0" tIns="0" rIns="0" bIns="0" anchor="t" anchorCtr="0">
            <a:noAutofit/>
          </a:bodyPr>
          <a:lstStyle/>
          <a:p>
            <a:pPr marL="0" marR="0" lvl="0" indent="0" algn="just" rtl="0">
              <a:lnSpc>
                <a:spcPct val="133000"/>
              </a:lnSpc>
              <a:spcBef>
                <a:spcPts val="0"/>
              </a:spcBef>
              <a:spcAft>
                <a:spcPts val="0"/>
              </a:spcAft>
              <a:buNone/>
            </a:pPr>
            <a:r>
              <a:rPr lang="en-US" sz="900">
                <a:solidFill>
                  <a:schemeClr val="dk1"/>
                </a:solidFill>
                <a:latin typeface="Verdana" panose="020B0604030504040204"/>
                <a:ea typeface="Verdana" panose="020B0604030504040204"/>
                <a:cs typeface="Verdana" panose="020B0604030504040204"/>
                <a:sym typeface="Verdana" panose="020B0604030504040204"/>
              </a:rPr>
              <a:t>Learn more about us at</a:t>
            </a:r>
          </a:p>
          <a:p>
            <a:pPr marL="0" marR="0" lvl="0" indent="0" algn="just" rtl="0">
              <a:lnSpc>
                <a:spcPct val="86000"/>
              </a:lnSpc>
              <a:spcBef>
                <a:spcPts val="600"/>
              </a:spcBef>
              <a:spcAft>
                <a:spcPts val="0"/>
              </a:spcAft>
              <a:buNone/>
            </a:pPr>
            <a:r>
              <a:rPr lang="en-US" sz="1400">
                <a:solidFill>
                  <a:schemeClr val="accent2"/>
                </a:solidFill>
                <a:latin typeface="Verdana" panose="020B0604030504040204"/>
                <a:ea typeface="Verdana" panose="020B0604030504040204"/>
                <a:cs typeface="Verdana" panose="020B0604030504040204"/>
                <a:sym typeface="Verdana" panose="020B0604030504040204"/>
              </a:rPr>
              <a:t>www.capgemini.com</a:t>
            </a:r>
          </a:p>
        </p:txBody>
      </p:sp>
      <p:pic>
        <p:nvPicPr>
          <p:cNvPr id="91" name="Google Shape;91;p26" descr="D:\My Work\Template\Icons\Social Media\LinkedIN.png">
            <a:hlinkClick r:id="rId2"/>
          </p:cNvPr>
          <p:cNvPicPr preferRelativeResize="0"/>
          <p:nvPr/>
        </p:nvPicPr>
        <p:blipFill rotWithShape="1">
          <a:blip r:embed="rId3"/>
          <a:srcRect/>
          <a:stretch>
            <a:fillRect/>
          </a:stretch>
        </p:blipFill>
        <p:spPr>
          <a:xfrm>
            <a:off x="798415" y="3979258"/>
            <a:ext cx="333195" cy="333195"/>
          </a:xfrm>
          <a:prstGeom prst="rect">
            <a:avLst/>
          </a:prstGeom>
          <a:noFill/>
          <a:ln>
            <a:noFill/>
          </a:ln>
        </p:spPr>
      </p:pic>
      <p:pic>
        <p:nvPicPr>
          <p:cNvPr id="92" name="Google Shape;92;p26" descr="D:\My Work\Template\Icons\Social Media\SlideShare.png">
            <a:hlinkClick r:id="rId4"/>
          </p:cNvPr>
          <p:cNvPicPr preferRelativeResize="0"/>
          <p:nvPr/>
        </p:nvPicPr>
        <p:blipFill rotWithShape="1">
          <a:blip r:embed="rId5"/>
          <a:srcRect/>
          <a:stretch>
            <a:fillRect/>
          </a:stretch>
        </p:blipFill>
        <p:spPr>
          <a:xfrm>
            <a:off x="1181792" y="3979258"/>
            <a:ext cx="333195" cy="333195"/>
          </a:xfrm>
          <a:prstGeom prst="rect">
            <a:avLst/>
          </a:prstGeom>
          <a:noFill/>
          <a:ln>
            <a:noFill/>
          </a:ln>
        </p:spPr>
      </p:pic>
      <p:pic>
        <p:nvPicPr>
          <p:cNvPr id="93" name="Google Shape;93;p26" descr="D:\My Work\Template\Icons\Social Media\Twitter.png">
            <a:hlinkClick r:id="rId6"/>
          </p:cNvPr>
          <p:cNvPicPr preferRelativeResize="0"/>
          <p:nvPr/>
        </p:nvPicPr>
        <p:blipFill rotWithShape="1">
          <a:blip r:embed="rId7"/>
          <a:srcRect/>
          <a:stretch>
            <a:fillRect/>
          </a:stretch>
        </p:blipFill>
        <p:spPr>
          <a:xfrm>
            <a:off x="1565169" y="3979258"/>
            <a:ext cx="333195" cy="333195"/>
          </a:xfrm>
          <a:prstGeom prst="rect">
            <a:avLst/>
          </a:prstGeom>
          <a:noFill/>
          <a:ln>
            <a:noFill/>
          </a:ln>
        </p:spPr>
      </p:pic>
      <p:pic>
        <p:nvPicPr>
          <p:cNvPr id="94" name="Google Shape;94;p26" descr="D:\My Work\Template\Icons\Social Media\YouTube.png">
            <a:hlinkClick r:id="rId8"/>
          </p:cNvPr>
          <p:cNvPicPr preferRelativeResize="0"/>
          <p:nvPr/>
        </p:nvPicPr>
        <p:blipFill rotWithShape="1">
          <a:blip r:embed="rId9"/>
          <a:srcRect/>
          <a:stretch>
            <a:fillRect/>
          </a:stretch>
        </p:blipFill>
        <p:spPr>
          <a:xfrm>
            <a:off x="1948545" y="3979258"/>
            <a:ext cx="333195" cy="333195"/>
          </a:xfrm>
          <a:prstGeom prst="rect">
            <a:avLst/>
          </a:prstGeom>
          <a:noFill/>
          <a:ln>
            <a:noFill/>
          </a:ln>
        </p:spPr>
      </p:pic>
      <p:pic>
        <p:nvPicPr>
          <p:cNvPr id="95" name="Google Shape;95;p26" descr="D:\My Work\Template\Icons\Social Media\Facebook.png">
            <a:hlinkClick r:id="rId10"/>
          </p:cNvPr>
          <p:cNvPicPr preferRelativeResize="0"/>
          <p:nvPr/>
        </p:nvPicPr>
        <p:blipFill rotWithShape="1">
          <a:blip r:embed="rId11"/>
          <a:srcRect/>
          <a:stretch>
            <a:fillRect/>
          </a:stretch>
        </p:blipFill>
        <p:spPr>
          <a:xfrm>
            <a:off x="415038" y="3979258"/>
            <a:ext cx="333195" cy="333195"/>
          </a:xfrm>
          <a:prstGeom prst="rect">
            <a:avLst/>
          </a:prstGeom>
          <a:noFill/>
          <a:ln>
            <a:noFill/>
          </a:ln>
        </p:spPr>
      </p:pic>
      <p:sp>
        <p:nvSpPr>
          <p:cNvPr id="96" name="Google Shape;96;p26"/>
          <p:cNvSpPr/>
          <p:nvPr/>
        </p:nvSpPr>
        <p:spPr>
          <a:xfrm>
            <a:off x="415038" y="5640913"/>
            <a:ext cx="4198620" cy="569387"/>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800">
                <a:solidFill>
                  <a:schemeClr val="lt1"/>
                </a:solidFill>
                <a:latin typeface="Verdana" panose="020B0604030504040204"/>
                <a:ea typeface="Verdana" panose="020B0604030504040204"/>
                <a:cs typeface="Verdana" panose="020B0604030504040204"/>
                <a:sym typeface="Verdana" panose="020B0604030504040204"/>
              </a:rPr>
              <a:t>This message contains information that may be privileged or confidential and is the property of the Capgemini Group.</a:t>
            </a:r>
            <a:br>
              <a:rPr lang="en-US" sz="800">
                <a:solidFill>
                  <a:schemeClr val="lt1"/>
                </a:solidFill>
                <a:latin typeface="Verdana" panose="020B0604030504040204"/>
                <a:ea typeface="Verdana" panose="020B0604030504040204"/>
                <a:cs typeface="Verdana" panose="020B0604030504040204"/>
                <a:sym typeface="Verdana" panose="020B0604030504040204"/>
              </a:rPr>
            </a:br>
            <a:r>
              <a:rPr lang="en-US" sz="800">
                <a:solidFill>
                  <a:schemeClr val="lt1"/>
                </a:solidFill>
                <a:latin typeface="Arial" panose="020B0604020202020204"/>
                <a:ea typeface="Arial" panose="020B0604020202020204"/>
                <a:cs typeface="Arial" panose="020B0604020202020204"/>
                <a:sym typeface="Arial" panose="020B0604020202020204"/>
              </a:rPr>
              <a:t>Copyright © 2017 Capgemini. All rights reserved.</a:t>
            </a:r>
          </a:p>
          <a:p>
            <a:pPr marL="0" marR="0" lvl="0" indent="0" algn="l" rtl="0">
              <a:lnSpc>
                <a:spcPct val="100000"/>
              </a:lnSpc>
              <a:spcBef>
                <a:spcPts val="600"/>
              </a:spcBef>
              <a:spcAft>
                <a:spcPts val="0"/>
              </a:spcAft>
              <a:buClr>
                <a:schemeClr val="lt1"/>
              </a:buClr>
              <a:buSzPts val="800"/>
              <a:buFont typeface="Arial" panose="020B0604020202020204"/>
              <a:buNone/>
            </a:pPr>
            <a:r>
              <a:rPr lang="en-US" sz="800">
                <a:solidFill>
                  <a:schemeClr val="lt1"/>
                </a:solidFill>
                <a:latin typeface="Arial" panose="020B0604020202020204"/>
                <a:ea typeface="Arial" panose="020B0604020202020204"/>
                <a:cs typeface="Arial" panose="020B0604020202020204"/>
                <a:sym typeface="Arial" panose="020B0604020202020204"/>
              </a:rPr>
              <a:t>Rightshore</a:t>
            </a:r>
            <a:r>
              <a:rPr lang="en-US" sz="800" baseline="30000">
                <a:solidFill>
                  <a:schemeClr val="lt1"/>
                </a:solidFill>
                <a:latin typeface="Arial" panose="020B0604020202020204"/>
                <a:ea typeface="Arial" panose="020B0604020202020204"/>
                <a:cs typeface="Arial" panose="020B0604020202020204"/>
                <a:sym typeface="Arial" panose="020B0604020202020204"/>
              </a:rPr>
              <a:t>®</a:t>
            </a:r>
            <a:r>
              <a:rPr lang="en-US" sz="800">
                <a:solidFill>
                  <a:schemeClr val="lt1"/>
                </a:solidFill>
                <a:latin typeface="Arial" panose="020B0604020202020204"/>
                <a:ea typeface="Arial" panose="020B0604020202020204"/>
                <a:cs typeface="Arial" panose="020B0604020202020204"/>
                <a:sym typeface="Arial" panose="020B0604020202020204"/>
              </a:rPr>
              <a:t> is a trademark belonging to Capgemini.</a:t>
            </a:r>
          </a:p>
        </p:txBody>
      </p:sp>
      <p:sp>
        <p:nvSpPr>
          <p:cNvPr id="97" name="Google Shape;97;p26"/>
          <p:cNvSpPr/>
          <p:nvPr/>
        </p:nvSpPr>
        <p:spPr>
          <a:xfrm>
            <a:off x="6536184" y="5933302"/>
            <a:ext cx="5219699" cy="276999"/>
          </a:xfrm>
          <a:prstGeom prst="rect">
            <a:avLst/>
          </a:prstGeom>
          <a:noFill/>
          <a:ln>
            <a:noFill/>
          </a:ln>
        </p:spPr>
        <p:txBody>
          <a:bodyPr spcFirstLastPara="1" wrap="square" lIns="0" tIns="0" rIns="0" bIns="0" anchor="b" anchorCtr="0">
            <a:spAutoFit/>
          </a:bodyPr>
          <a:lstStyle/>
          <a:p>
            <a:pPr marL="0" marR="0" lvl="0" indent="0" algn="l" rtl="0">
              <a:spcBef>
                <a:spcPts val="0"/>
              </a:spcBef>
              <a:spcAft>
                <a:spcPts val="0"/>
              </a:spcAft>
              <a:buNone/>
            </a:pPr>
            <a:r>
              <a:rPr lang="en-US" sz="600">
                <a:solidFill>
                  <a:schemeClr val="dk1"/>
                </a:solidFill>
                <a:latin typeface="Verdana" panose="020B0604030504040204"/>
                <a:ea typeface="Verdana" panose="020B0604030504040204"/>
                <a:cs typeface="Verdana" panose="020B0604030504040204"/>
                <a:sym typeface="Verdana" panose="020B0604030504040204"/>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98" name="Google Shape;98;p26">
            <a:hlinkClick r:id="rId12"/>
          </p:cNvPr>
          <p:cNvSpPr/>
          <p:nvPr/>
        </p:nvSpPr>
        <p:spPr>
          <a:xfrm>
            <a:off x="7489902" y="3812094"/>
            <a:ext cx="2336088"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panose="020B0604030504040204"/>
              <a:ea typeface="Verdana" panose="020B0604030504040204"/>
              <a:cs typeface="Verdana" panose="020B0604030504040204"/>
              <a:sym typeface="Verdana" panose="020B0604030504040204"/>
            </a:endParaRPr>
          </a:p>
        </p:txBody>
      </p:sp>
      <p:sp>
        <p:nvSpPr>
          <p:cNvPr id="99" name="Google Shape;99;p26">
            <a:hlinkClick r:id="rId13"/>
          </p:cNvPr>
          <p:cNvSpPr/>
          <p:nvPr/>
        </p:nvSpPr>
        <p:spPr>
          <a:xfrm>
            <a:off x="10730865" y="3812094"/>
            <a:ext cx="704850" cy="124676"/>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panose="020B0604030504040204"/>
              <a:ea typeface="Verdana" panose="020B0604030504040204"/>
              <a:cs typeface="Verdana" panose="020B0604030504040204"/>
              <a:sym typeface="Verdana" panose="020B0604030504040204"/>
            </a:endParaRPr>
          </a:p>
        </p:txBody>
      </p:sp>
      <p:sp>
        <p:nvSpPr>
          <p:cNvPr id="100" name="Google Shape;100;p26">
            <a:hlinkClick r:id="rId14"/>
          </p:cNvPr>
          <p:cNvSpPr/>
          <p:nvPr/>
        </p:nvSpPr>
        <p:spPr>
          <a:xfrm>
            <a:off x="6532245" y="4445639"/>
            <a:ext cx="1851660" cy="183449"/>
          </a:xfrm>
          <a:prstGeom prst="rect">
            <a:avLst/>
          </a:prstGeom>
          <a:solidFill>
            <a:schemeClr val="accent2">
              <a:alpha val="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panose="020B0604030504040204"/>
              <a:ea typeface="Verdana" panose="020B0604030504040204"/>
              <a:cs typeface="Verdana" panose="020B0604030504040204"/>
              <a:sym typeface="Verdana" panose="020B0604030504040204"/>
            </a:endParaRPr>
          </a:p>
        </p:txBody>
      </p:sp>
      <p:pic>
        <p:nvPicPr>
          <p:cNvPr id="101" name="Google Shape;101;p26"/>
          <p:cNvPicPr preferRelativeResize="0"/>
          <p:nvPr/>
        </p:nvPicPr>
        <p:blipFill rotWithShape="1">
          <a:blip r:embed="rId15"/>
          <a:srcRect/>
          <a:stretch>
            <a:fillRect/>
          </a:stretch>
        </p:blipFill>
        <p:spPr>
          <a:xfrm>
            <a:off x="407572" y="4434172"/>
            <a:ext cx="2560320" cy="20101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with Shapes - Layout2">
  <p:cSld name="Text with Shapes - Layout2">
    <p:bg>
      <p:bgPr>
        <a:solidFill>
          <a:srgbClr val="E6E7E7"/>
        </a:solidFill>
        <a:effectLst/>
      </p:bgPr>
    </p:bg>
    <p:spTree>
      <p:nvGrpSpPr>
        <p:cNvPr id="1" name="Shape 102"/>
        <p:cNvGrpSpPr/>
        <p:nvPr/>
      </p:nvGrpSpPr>
      <p:grpSpPr>
        <a:xfrm>
          <a:off x="0" y="0"/>
          <a:ext cx="0" cy="0"/>
          <a:chOff x="0" y="0"/>
          <a:chExt cx="0" cy="0"/>
        </a:xfrm>
      </p:grpSpPr>
      <p:sp>
        <p:nvSpPr>
          <p:cNvPr id="103" name="Google Shape;103;p27"/>
          <p:cNvSpPr txBox="1">
            <a:spLocks noGrp="1"/>
          </p:cNvSpPr>
          <p:nvPr>
            <p:ph type="body" idx="1"/>
          </p:nvPr>
        </p:nvSpPr>
        <p:spPr>
          <a:xfrm>
            <a:off x="407988" y="2204864"/>
            <a:ext cx="3618859" cy="2924629"/>
          </a:xfrm>
          <a:prstGeom prst="rect">
            <a:avLst/>
          </a:prstGeom>
          <a:noFill/>
          <a:ln>
            <a:noFill/>
          </a:ln>
        </p:spPr>
        <p:txBody>
          <a:bodyPr spcFirstLastPara="1" wrap="square" lIns="0" tIns="0" rIns="0" bIns="0" anchor="b" anchorCtr="0">
            <a:normAutofit/>
          </a:bodyPr>
          <a:lstStyle>
            <a:lvl1pPr marL="457200" lvl="0" indent="-228600" algn="l">
              <a:lnSpc>
                <a:spcPct val="115000"/>
              </a:lnSpc>
              <a:spcBef>
                <a:spcPts val="0"/>
              </a:spcBef>
              <a:spcAft>
                <a:spcPts val="0"/>
              </a:spcAft>
              <a:buClr>
                <a:srgbClr val="2C004B"/>
              </a:buClr>
              <a:buSzPts val="5400"/>
              <a:buNone/>
              <a:defRPr sz="5400">
                <a:solidFill>
                  <a:srgbClr val="2C004B"/>
                </a:solidFill>
              </a:defRPr>
            </a:lvl1pPr>
            <a:lvl2pPr marL="914400" lvl="1" indent="-228600" algn="l">
              <a:lnSpc>
                <a:spcPct val="115000"/>
              </a:lnSpc>
              <a:spcBef>
                <a:spcPts val="600"/>
              </a:spcBef>
              <a:spcAft>
                <a:spcPts val="0"/>
              </a:spcAft>
              <a:buSzPts val="5400"/>
              <a:buNone/>
              <a:defRPr sz="5400">
                <a:solidFill>
                  <a:srgbClr val="2C004B"/>
                </a:solidFill>
              </a:defRPr>
            </a:lvl2pPr>
            <a:lvl3pPr marL="1371600" lvl="2" indent="-342900" algn="l">
              <a:lnSpc>
                <a:spcPct val="89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27"/>
          <p:cNvSpPr txBox="1">
            <a:spLocks noGrp="1"/>
          </p:cNvSpPr>
          <p:nvPr>
            <p:ph type="body" idx="2"/>
          </p:nvPr>
        </p:nvSpPr>
        <p:spPr>
          <a:xfrm>
            <a:off x="407988" y="5273460"/>
            <a:ext cx="3618859" cy="675820"/>
          </a:xfrm>
          <a:prstGeom prst="rect">
            <a:avLst/>
          </a:prstGeom>
          <a:noFill/>
          <a:ln>
            <a:noFill/>
          </a:ln>
        </p:spPr>
        <p:txBody>
          <a:bodyPr spcFirstLastPara="1" wrap="square" lIns="0" tIns="0" rIns="0" bIns="0" anchor="t" anchorCtr="0">
            <a:normAutofit/>
          </a:bodyPr>
          <a:lstStyle>
            <a:lvl1pPr marL="457200" lvl="0" indent="-228600" algn="l">
              <a:lnSpc>
                <a:spcPct val="113000"/>
              </a:lnSpc>
              <a:spcBef>
                <a:spcPts val="0"/>
              </a:spcBef>
              <a:spcAft>
                <a:spcPts val="0"/>
              </a:spcAft>
              <a:buClr>
                <a:srgbClr val="2C004B"/>
              </a:buClr>
              <a:buSzPts val="1600"/>
              <a:buNone/>
              <a:defRPr sz="1600">
                <a:solidFill>
                  <a:srgbClr val="2C004B"/>
                </a:solidFill>
              </a:defRPr>
            </a:lvl1pPr>
            <a:lvl2pPr marL="914400" lvl="1" indent="-228600" algn="l">
              <a:lnSpc>
                <a:spcPct val="111000"/>
              </a:lnSpc>
              <a:spcBef>
                <a:spcPts val="600"/>
              </a:spcBef>
              <a:spcAft>
                <a:spcPts val="0"/>
              </a:spcAft>
              <a:buSzPts val="1800"/>
              <a:buNone/>
              <a:defRPr sz="1800">
                <a:solidFill>
                  <a:srgbClr val="2C004B"/>
                </a:solidFill>
              </a:defRPr>
            </a:lvl2pPr>
            <a:lvl3pPr marL="1371600" lvl="2" indent="-342900" algn="l">
              <a:lnSpc>
                <a:spcPct val="89000"/>
              </a:lnSpc>
              <a:spcBef>
                <a:spcPts val="600"/>
              </a:spcBef>
              <a:spcAft>
                <a:spcPts val="0"/>
              </a:spcAft>
              <a:buSzPts val="1800"/>
              <a:buChar char="•"/>
              <a:defRPr/>
            </a:lvl3pPr>
            <a:lvl4pPr marL="1828800" lvl="3" indent="-342900" algn="l">
              <a:lnSpc>
                <a:spcPct val="90000"/>
              </a:lnSpc>
              <a:spcBef>
                <a:spcPts val="600"/>
              </a:spcBef>
              <a:spcAft>
                <a:spcPts val="0"/>
              </a:spcAft>
              <a:buSzPts val="1800"/>
              <a:buChar char="‒"/>
              <a:defRPr/>
            </a:lvl4pPr>
            <a:lvl5pPr marL="2286000" lvl="4" indent="-342900" algn="l">
              <a:lnSpc>
                <a:spcPct val="90000"/>
              </a:lnSpc>
              <a:spcBef>
                <a:spcPts val="6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105" name="Google Shape;105;p27"/>
          <p:cNvGrpSpPr/>
          <p:nvPr/>
        </p:nvGrpSpPr>
        <p:grpSpPr>
          <a:xfrm>
            <a:off x="3461852" y="0"/>
            <a:ext cx="8730148" cy="6858000"/>
            <a:chOff x="3461852" y="0"/>
            <a:chExt cx="8730148" cy="6858000"/>
          </a:xfrm>
        </p:grpSpPr>
        <p:sp>
          <p:nvSpPr>
            <p:cNvPr id="106" name="Google Shape;106;p27"/>
            <p:cNvSpPr/>
            <p:nvPr/>
          </p:nvSpPr>
          <p:spPr>
            <a:xfrm>
              <a:off x="3461852" y="0"/>
              <a:ext cx="8730148" cy="6858000"/>
            </a:xfrm>
            <a:custGeom>
              <a:avLst/>
              <a:gdLst/>
              <a:ahLst/>
              <a:cxnLst/>
              <a:rect l="l" t="t" r="r" b="b"/>
              <a:pathLst>
                <a:path w="8730148" h="6858000" extrusionOk="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panose="020B0604030504040204"/>
                <a:ea typeface="Verdana" panose="020B0604030504040204"/>
                <a:cs typeface="Verdana" panose="020B0604030504040204"/>
                <a:sym typeface="Verdana" panose="020B0604030504040204"/>
              </a:endParaRPr>
            </a:p>
          </p:txBody>
        </p:sp>
        <p:sp>
          <p:nvSpPr>
            <p:cNvPr id="107" name="Google Shape;107;p27"/>
            <p:cNvSpPr/>
            <p:nvPr/>
          </p:nvSpPr>
          <p:spPr>
            <a:xfrm>
              <a:off x="6813803" y="2034666"/>
              <a:ext cx="669225" cy="544797"/>
            </a:xfrm>
            <a:custGeom>
              <a:avLst/>
              <a:gdLst/>
              <a:ahLst/>
              <a:cxnLst/>
              <a:rect l="l" t="t" r="r" b="b"/>
              <a:pathLst>
                <a:path w="149" h="121" extrusionOk="0">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panose="020B0604030504040204"/>
                <a:ea typeface="Verdana" panose="020B0604030504040204"/>
                <a:cs typeface="Verdana" panose="020B0604030504040204"/>
                <a:sym typeface="Verdana" panose="020B0604030504040204"/>
              </a:endParaRPr>
            </a:p>
          </p:txBody>
        </p:sp>
        <p:sp>
          <p:nvSpPr>
            <p:cNvPr id="108" name="Google Shape;108;p27"/>
            <p:cNvSpPr/>
            <p:nvPr/>
          </p:nvSpPr>
          <p:spPr>
            <a:xfrm>
              <a:off x="6464057" y="1641201"/>
              <a:ext cx="1018971" cy="860913"/>
            </a:xfrm>
            <a:custGeom>
              <a:avLst/>
              <a:gdLst/>
              <a:ahLst/>
              <a:cxnLst/>
              <a:rect l="l" t="t" r="r" b="b"/>
              <a:pathLst>
                <a:path w="227" h="192" extrusionOk="0">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Verdana" panose="020B0604030504040204"/>
                <a:ea typeface="Verdana" panose="020B0604030504040204"/>
                <a:cs typeface="Verdana" panose="020B0604030504040204"/>
                <a:sym typeface="Verdana" panose="020B0604030504040204"/>
              </a:endParaRPr>
            </a:p>
          </p:txBody>
        </p:sp>
      </p:grpSp>
      <p:sp>
        <p:nvSpPr>
          <p:cNvPr id="109" name="Google Shape;109;p27"/>
          <p:cNvSpPr/>
          <p:nvPr/>
        </p:nvSpPr>
        <p:spPr>
          <a:xfrm>
            <a:off x="949665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panose="020B0604030504040204"/>
                <a:ea typeface="Verdana" panose="020B0604030504040204"/>
                <a:cs typeface="Verdana" panose="020B0604030504040204"/>
                <a:sym typeface="Verdana" panose="020B0604030504040204"/>
              </a:rPr>
              <a:t>© 2017 Capgemini. All rights reserved.</a:t>
            </a:r>
          </a:p>
        </p:txBody>
      </p:sp>
      <p:sp>
        <p:nvSpPr>
          <p:cNvPr id="110" name="Google Shape;110;p27"/>
          <p:cNvSpPr/>
          <p:nvPr/>
        </p:nvSpPr>
        <p:spPr>
          <a:xfrm>
            <a:off x="11665391" y="6555758"/>
            <a:ext cx="360997" cy="21544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800">
                <a:solidFill>
                  <a:schemeClr val="lt1"/>
                </a:solidFill>
                <a:latin typeface="Verdana" panose="020B0604030504040204"/>
                <a:ea typeface="Verdana" panose="020B0604030504040204"/>
                <a:cs typeface="Verdana" panose="020B0604030504040204"/>
                <a:sym typeface="Verdana" panose="020B0604030504040204"/>
              </a:rPr>
              <a:t>‹#›</a:t>
            </a:fld>
            <a:endParaRPr sz="800">
              <a:solidFill>
                <a:schemeClr val="lt1"/>
              </a:solidFill>
              <a:latin typeface="Verdana" panose="020B0604030504040204"/>
              <a:ea typeface="Verdana" panose="020B0604030504040204"/>
              <a:cs typeface="Verdana" panose="020B0604030504040204"/>
              <a:sym typeface="Verdana" panose="020B0604030504040204"/>
            </a:endParaRPr>
          </a:p>
        </p:txBody>
      </p:sp>
      <p:sp>
        <p:nvSpPr>
          <p:cNvPr id="111" name="Google Shape;111;p27">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panose="020B0604030504040204"/>
                <a:ea typeface="Verdana" panose="020B0604030504040204"/>
                <a:cs typeface="Verdana" panose="020B0604030504040204"/>
                <a:sym typeface="Verdana" panose="020B0604030504040204"/>
              </a:rPr>
              <a:t>Presentation Title | Author | Date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Grey">
  <p:cSld name="Blank-Grey">
    <p:spTree>
      <p:nvGrpSpPr>
        <p:cNvPr id="1" name="Shape 112"/>
        <p:cNvGrpSpPr/>
        <p:nvPr/>
      </p:nvGrpSpPr>
      <p:grpSpPr>
        <a:xfrm>
          <a:off x="0" y="0"/>
          <a:ext cx="0" cy="0"/>
          <a:chOff x="0" y="0"/>
          <a:chExt cx="0" cy="0"/>
        </a:xfrm>
      </p:grpSpPr>
      <p:sp>
        <p:nvSpPr>
          <p:cNvPr id="113" name="Google Shape;113;p28"/>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Verdana" panose="020B0604030504040204"/>
              <a:ea typeface="Verdana" panose="020B0604030504040204"/>
              <a:cs typeface="Verdana" panose="020B0604030504040204"/>
              <a:sym typeface="Verdana" panose="020B0604030504040204"/>
            </a:endParaRPr>
          </a:p>
        </p:txBody>
      </p:sp>
      <p:sp>
        <p:nvSpPr>
          <p:cNvPr id="114" name="Google Shape;114;p28"/>
          <p:cNvSpPr/>
          <p:nvPr/>
        </p:nvSpPr>
        <p:spPr>
          <a:xfrm>
            <a:off x="11784013" y="6555758"/>
            <a:ext cx="242375" cy="21544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800">
                <a:solidFill>
                  <a:srgbClr val="7F7F7F"/>
                </a:solidFill>
                <a:latin typeface="Verdana" panose="020B0604030504040204"/>
                <a:ea typeface="Verdana" panose="020B0604030504040204"/>
                <a:cs typeface="Verdana" panose="020B0604030504040204"/>
                <a:sym typeface="Verdana" panose="020B0604030504040204"/>
              </a:rPr>
              <a:t>‹#›</a:t>
            </a:fld>
            <a:endParaRPr sz="800">
              <a:solidFill>
                <a:srgbClr val="7F7F7F"/>
              </a:solidFill>
              <a:latin typeface="Verdana" panose="020B0604030504040204"/>
              <a:ea typeface="Verdana" panose="020B0604030504040204"/>
              <a:cs typeface="Verdana" panose="020B0604030504040204"/>
              <a:sym typeface="Verdana" panose="020B0604030504040204"/>
            </a:endParaRPr>
          </a:p>
        </p:txBody>
      </p:sp>
      <p:cxnSp>
        <p:nvCxnSpPr>
          <p:cNvPr id="115" name="Google Shape;115;p28"/>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16" name="Google Shape;116;p28">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panose="020B0604030504040204"/>
                <a:ea typeface="Verdana" panose="020B0604030504040204"/>
                <a:cs typeface="Verdana" panose="020B0604030504040204"/>
                <a:sym typeface="Verdana" panose="020B0604030504040204"/>
              </a:rPr>
              <a:t>Presentation Title | Author | Date</a:t>
            </a:r>
          </a:p>
        </p:txBody>
      </p:sp>
      <p:sp>
        <p:nvSpPr>
          <p:cNvPr id="117" name="Google Shape;117;p28"/>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panose="020B0604030504040204"/>
                <a:ea typeface="Verdana" panose="020B0604030504040204"/>
                <a:cs typeface="Verdana" panose="020B0604030504040204"/>
                <a:sym typeface="Verdana" panose="020B0604030504040204"/>
              </a:rPr>
              <a:t>© 2017 Capgemini. All rights reserved.</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 Charts">
  <p:cSld name="4 Charts">
    <p:bg>
      <p:bgPr>
        <a:solidFill>
          <a:schemeClr val="lt1"/>
        </a:solidFill>
        <a:effectLst/>
      </p:bgPr>
    </p:bg>
    <p:spTree>
      <p:nvGrpSpPr>
        <p:cNvPr id="1" name="Shape 118"/>
        <p:cNvGrpSpPr/>
        <p:nvPr/>
      </p:nvGrpSpPr>
      <p:grpSpPr>
        <a:xfrm>
          <a:off x="0" y="0"/>
          <a:ext cx="0" cy="0"/>
          <a:chOff x="0" y="0"/>
          <a:chExt cx="0" cy="0"/>
        </a:xfrm>
      </p:grpSpPr>
      <p:sp>
        <p:nvSpPr>
          <p:cNvPr id="119" name="Google Shape;119;p29"/>
          <p:cNvSpPr txBox="1">
            <a:spLocks noGrp="1"/>
          </p:cNvSpPr>
          <p:nvPr>
            <p:ph type="body" idx="1"/>
          </p:nvPr>
        </p:nvSpPr>
        <p:spPr>
          <a:xfrm>
            <a:off x="407988" y="14280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3000"/>
              </a:lnSpc>
              <a:spcBef>
                <a:spcPts val="0"/>
              </a:spcBef>
              <a:spcAft>
                <a:spcPts val="0"/>
              </a:spcAft>
              <a:buClr>
                <a:schemeClr val="accent2"/>
              </a:buClr>
              <a:buSzPts val="1600"/>
              <a:buNone/>
              <a:defRPr sz="1600" b="0">
                <a:solidFill>
                  <a:schemeClr val="accent2"/>
                </a:solidFill>
              </a:defRPr>
            </a:lvl1pPr>
            <a:lvl2pPr marL="914400" lvl="1" indent="-317500" algn="l">
              <a:lnSpc>
                <a:spcPct val="143000"/>
              </a:lnSpc>
              <a:spcBef>
                <a:spcPts val="600"/>
              </a:spcBef>
              <a:spcAft>
                <a:spcPts val="0"/>
              </a:spcAft>
              <a:buSzPts val="1400"/>
              <a:buChar char="▪"/>
              <a:defRPr sz="1400"/>
            </a:lvl2pPr>
            <a:lvl3pPr marL="1371600" lvl="2" indent="-304800" algn="l">
              <a:lnSpc>
                <a:spcPct val="133000"/>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29"/>
          <p:cNvSpPr>
            <a:spLocks noGrp="1"/>
          </p:cNvSpPr>
          <p:nvPr>
            <p:ph type="chart" idx="2"/>
          </p:nvPr>
        </p:nvSpPr>
        <p:spPr>
          <a:xfrm>
            <a:off x="407988" y="1824707"/>
            <a:ext cx="5543550" cy="1963738"/>
          </a:xfrm>
          <a:prstGeom prst="rect">
            <a:avLst/>
          </a:prstGeom>
          <a:noFill/>
          <a:ln>
            <a:noFill/>
          </a:ln>
        </p:spPr>
        <p:txBody>
          <a:bodyPr spcFirstLastPara="1" wrap="square" lIns="0" tIns="0" rIns="0" bIns="0" anchor="ctr" anchorCtr="0">
            <a:normAutofit/>
          </a:bodyPr>
          <a:lstStyle>
            <a:lvl1pPr marR="0" lvl="0" algn="ctr" rtl="0">
              <a:lnSpc>
                <a:spcPct val="122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R="0" lvl="2" algn="l" rtl="0">
              <a:lnSpc>
                <a:spcPct val="114000"/>
              </a:lnSpc>
              <a:spcBef>
                <a:spcPts val="600"/>
              </a:spcBef>
              <a:spcAft>
                <a:spcPts val="0"/>
              </a:spcAft>
              <a:buClr>
                <a:schemeClr val="accent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R="0" lvl="3" algn="l" rtl="0">
              <a:lnSpc>
                <a:spcPct val="90000"/>
              </a:lnSpc>
              <a:spcBef>
                <a:spcPts val="600"/>
              </a:spcBef>
              <a:spcAft>
                <a:spcPts val="0"/>
              </a:spcAft>
              <a:buClr>
                <a:schemeClr val="accent1"/>
              </a:buClr>
              <a:buSzPts val="1200"/>
              <a:buFont typeface="Arial" panose="020B0604020202020204"/>
              <a:buChar char="‒"/>
              <a:defRPr sz="12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R="0" lvl="4" algn="l" rtl="0">
              <a:lnSpc>
                <a:spcPct val="90000"/>
              </a:lnSpc>
              <a:spcBef>
                <a:spcPts val="600"/>
              </a:spcBef>
              <a:spcAft>
                <a:spcPts val="0"/>
              </a:spcAft>
              <a:buClr>
                <a:schemeClr val="dk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R="0" lvl="5"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6pPr>
            <a:lvl7pPr marR="0" lvl="6"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7pPr>
            <a:lvl8pPr marR="0" lvl="7"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8pPr>
            <a:lvl9pPr marR="0" lvl="8"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9pPr>
          </a:lstStyle>
          <a:p>
            <a:endParaRPr/>
          </a:p>
        </p:txBody>
      </p:sp>
      <p:sp>
        <p:nvSpPr>
          <p:cNvPr id="121" name="Google Shape;121;p29"/>
          <p:cNvSpPr>
            <a:spLocks noGrp="1"/>
          </p:cNvSpPr>
          <p:nvPr>
            <p:ph type="chart" idx="3"/>
          </p:nvPr>
        </p:nvSpPr>
        <p:spPr>
          <a:xfrm>
            <a:off x="6240463" y="1824707"/>
            <a:ext cx="5543550" cy="1963738"/>
          </a:xfrm>
          <a:prstGeom prst="rect">
            <a:avLst/>
          </a:prstGeom>
          <a:noFill/>
          <a:ln>
            <a:noFill/>
          </a:ln>
        </p:spPr>
        <p:txBody>
          <a:bodyPr spcFirstLastPara="1" wrap="square" lIns="0" tIns="0" rIns="0" bIns="0" anchor="ctr" anchorCtr="0">
            <a:normAutofit/>
          </a:bodyPr>
          <a:lstStyle>
            <a:lvl1pPr marR="0" lvl="0" algn="ctr" rtl="0">
              <a:lnSpc>
                <a:spcPct val="122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R="0" lvl="2" algn="l" rtl="0">
              <a:lnSpc>
                <a:spcPct val="114000"/>
              </a:lnSpc>
              <a:spcBef>
                <a:spcPts val="600"/>
              </a:spcBef>
              <a:spcAft>
                <a:spcPts val="0"/>
              </a:spcAft>
              <a:buClr>
                <a:schemeClr val="accent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R="0" lvl="3" algn="l" rtl="0">
              <a:lnSpc>
                <a:spcPct val="90000"/>
              </a:lnSpc>
              <a:spcBef>
                <a:spcPts val="600"/>
              </a:spcBef>
              <a:spcAft>
                <a:spcPts val="0"/>
              </a:spcAft>
              <a:buClr>
                <a:schemeClr val="accent1"/>
              </a:buClr>
              <a:buSzPts val="1200"/>
              <a:buFont typeface="Arial" panose="020B0604020202020204"/>
              <a:buChar char="‒"/>
              <a:defRPr sz="12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R="0" lvl="4" algn="l" rtl="0">
              <a:lnSpc>
                <a:spcPct val="90000"/>
              </a:lnSpc>
              <a:spcBef>
                <a:spcPts val="600"/>
              </a:spcBef>
              <a:spcAft>
                <a:spcPts val="0"/>
              </a:spcAft>
              <a:buClr>
                <a:schemeClr val="dk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R="0" lvl="5"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6pPr>
            <a:lvl7pPr marR="0" lvl="6"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7pPr>
            <a:lvl8pPr marR="0" lvl="7"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8pPr>
            <a:lvl9pPr marR="0" lvl="8"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9pPr>
          </a:lstStyle>
          <a:p>
            <a:endParaRPr/>
          </a:p>
        </p:txBody>
      </p:sp>
      <p:sp>
        <p:nvSpPr>
          <p:cNvPr id="122" name="Google Shape;122;p29"/>
          <p:cNvSpPr txBox="1">
            <a:spLocks noGrp="1"/>
          </p:cNvSpPr>
          <p:nvPr>
            <p:ph type="body" idx="4"/>
          </p:nvPr>
        </p:nvSpPr>
        <p:spPr>
          <a:xfrm>
            <a:off x="6240463" y="1412875"/>
            <a:ext cx="5543550" cy="412363"/>
          </a:xfrm>
          <a:prstGeom prst="rect">
            <a:avLst/>
          </a:prstGeom>
          <a:noFill/>
          <a:ln>
            <a:noFill/>
          </a:ln>
        </p:spPr>
        <p:txBody>
          <a:bodyPr spcFirstLastPara="1" wrap="square" lIns="0" tIns="0" rIns="0" bIns="0" anchor="b" anchorCtr="0">
            <a:noAutofit/>
          </a:bodyPr>
          <a:lstStyle>
            <a:lvl1pPr marL="457200" lvl="0" indent="-228600" algn="l">
              <a:lnSpc>
                <a:spcPct val="113000"/>
              </a:lnSpc>
              <a:spcBef>
                <a:spcPts val="0"/>
              </a:spcBef>
              <a:spcAft>
                <a:spcPts val="0"/>
              </a:spcAft>
              <a:buClr>
                <a:schemeClr val="accent2"/>
              </a:buClr>
              <a:buSzPts val="1600"/>
              <a:buNone/>
              <a:defRPr sz="1600" b="0">
                <a:solidFill>
                  <a:schemeClr val="accent2"/>
                </a:solidFill>
              </a:defRPr>
            </a:lvl1pPr>
            <a:lvl2pPr marL="914400" lvl="1" indent="-317500" algn="l">
              <a:lnSpc>
                <a:spcPct val="143000"/>
              </a:lnSpc>
              <a:spcBef>
                <a:spcPts val="600"/>
              </a:spcBef>
              <a:spcAft>
                <a:spcPts val="0"/>
              </a:spcAft>
              <a:buSzPts val="1400"/>
              <a:buChar char="▪"/>
              <a:defRPr sz="1400"/>
            </a:lvl2pPr>
            <a:lvl3pPr marL="1371600" lvl="2" indent="-304800" algn="l">
              <a:lnSpc>
                <a:spcPct val="133000"/>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29"/>
          <p:cNvSpPr/>
          <p:nvPr/>
        </p:nvSpPr>
        <p:spPr>
          <a:xfrm>
            <a:off x="11784013" y="6555758"/>
            <a:ext cx="242375" cy="21544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800">
                <a:solidFill>
                  <a:srgbClr val="7F7F7F"/>
                </a:solidFill>
                <a:latin typeface="Verdana" panose="020B0604030504040204"/>
                <a:ea typeface="Verdana" panose="020B0604030504040204"/>
                <a:cs typeface="Verdana" panose="020B0604030504040204"/>
                <a:sym typeface="Verdana" panose="020B0604030504040204"/>
              </a:rPr>
              <a:t>‹#›</a:t>
            </a:fld>
            <a:endParaRPr sz="800">
              <a:solidFill>
                <a:srgbClr val="7F7F7F"/>
              </a:solidFill>
              <a:latin typeface="Verdana" panose="020B0604030504040204"/>
              <a:ea typeface="Verdana" panose="020B0604030504040204"/>
              <a:cs typeface="Verdana" panose="020B0604030504040204"/>
              <a:sym typeface="Verdana" panose="020B0604030504040204"/>
            </a:endParaRPr>
          </a:p>
        </p:txBody>
      </p:sp>
      <p:cxnSp>
        <p:nvCxnSpPr>
          <p:cNvPr id="124" name="Google Shape;124;p29"/>
          <p:cNvCxnSpPr/>
          <p:nvPr/>
        </p:nvCxnSpPr>
        <p:spPr>
          <a:xfrm rot="10800000">
            <a:off x="3283674" y="6587911"/>
            <a:ext cx="0" cy="155576"/>
          </a:xfrm>
          <a:prstGeom prst="straightConnector1">
            <a:avLst/>
          </a:prstGeom>
          <a:solidFill>
            <a:schemeClr val="dk1"/>
          </a:solidFill>
          <a:ln w="12700" cap="rnd" cmpd="sng">
            <a:solidFill>
              <a:schemeClr val="accent2"/>
            </a:solidFill>
            <a:prstDash val="solid"/>
            <a:round/>
            <a:headEnd type="none" w="sm" len="sm"/>
            <a:tailEnd type="none" w="sm" len="sm"/>
          </a:ln>
        </p:spPr>
      </p:cxnSp>
      <p:sp>
        <p:nvSpPr>
          <p:cNvPr id="125" name="Google Shape;125;p29">
            <a:hlinkClick r:id="rId2"/>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panose="020B0604030504040204"/>
                <a:ea typeface="Verdana" panose="020B0604030504040204"/>
                <a:cs typeface="Verdana" panose="020B0604030504040204"/>
                <a:sym typeface="Verdana" panose="020B0604030504040204"/>
              </a:rPr>
              <a:t>Presentation Title | Author | Date</a:t>
            </a:r>
          </a:p>
        </p:txBody>
      </p:sp>
      <p:sp>
        <p:nvSpPr>
          <p:cNvPr id="126" name="Google Shape;126;p29"/>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dk2"/>
              </a:buClr>
              <a:buSzPts val="2600"/>
              <a:buFont typeface="Verdana" panose="020B0604030504040204"/>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7" name="Google Shape;127;p29"/>
          <p:cNvSpPr txBox="1">
            <a:spLocks noGrp="1"/>
          </p:cNvSpPr>
          <p:nvPr>
            <p:ph type="body" idx="5"/>
          </p:nvPr>
        </p:nvSpPr>
        <p:spPr>
          <a:xfrm>
            <a:off x="407988" y="40814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3000"/>
              </a:lnSpc>
              <a:spcBef>
                <a:spcPts val="0"/>
              </a:spcBef>
              <a:spcAft>
                <a:spcPts val="0"/>
              </a:spcAft>
              <a:buClr>
                <a:schemeClr val="accent2"/>
              </a:buClr>
              <a:buSzPts val="1600"/>
              <a:buNone/>
              <a:defRPr sz="1600" b="0">
                <a:solidFill>
                  <a:schemeClr val="accent2"/>
                </a:solidFill>
              </a:defRPr>
            </a:lvl1pPr>
            <a:lvl2pPr marL="914400" lvl="1" indent="-317500" algn="l">
              <a:lnSpc>
                <a:spcPct val="143000"/>
              </a:lnSpc>
              <a:spcBef>
                <a:spcPts val="600"/>
              </a:spcBef>
              <a:spcAft>
                <a:spcPts val="0"/>
              </a:spcAft>
              <a:buSzPts val="1400"/>
              <a:buChar char="▪"/>
              <a:defRPr sz="1400"/>
            </a:lvl2pPr>
            <a:lvl3pPr marL="1371600" lvl="2" indent="-304800" algn="l">
              <a:lnSpc>
                <a:spcPct val="133000"/>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29"/>
          <p:cNvSpPr>
            <a:spLocks noGrp="1"/>
          </p:cNvSpPr>
          <p:nvPr>
            <p:ph type="chart" idx="6"/>
          </p:nvPr>
        </p:nvSpPr>
        <p:spPr>
          <a:xfrm>
            <a:off x="407988" y="4478079"/>
            <a:ext cx="5543550" cy="1963738"/>
          </a:xfrm>
          <a:prstGeom prst="rect">
            <a:avLst/>
          </a:prstGeom>
          <a:noFill/>
          <a:ln>
            <a:noFill/>
          </a:ln>
        </p:spPr>
        <p:txBody>
          <a:bodyPr spcFirstLastPara="1" wrap="square" lIns="0" tIns="0" rIns="0" bIns="0" anchor="ctr" anchorCtr="0">
            <a:normAutofit/>
          </a:bodyPr>
          <a:lstStyle>
            <a:lvl1pPr marR="0" lvl="0" algn="ctr" rtl="0">
              <a:lnSpc>
                <a:spcPct val="122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R="0" lvl="2" algn="l" rtl="0">
              <a:lnSpc>
                <a:spcPct val="114000"/>
              </a:lnSpc>
              <a:spcBef>
                <a:spcPts val="600"/>
              </a:spcBef>
              <a:spcAft>
                <a:spcPts val="0"/>
              </a:spcAft>
              <a:buClr>
                <a:schemeClr val="accent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R="0" lvl="3" algn="l" rtl="0">
              <a:lnSpc>
                <a:spcPct val="90000"/>
              </a:lnSpc>
              <a:spcBef>
                <a:spcPts val="600"/>
              </a:spcBef>
              <a:spcAft>
                <a:spcPts val="0"/>
              </a:spcAft>
              <a:buClr>
                <a:schemeClr val="accent1"/>
              </a:buClr>
              <a:buSzPts val="1200"/>
              <a:buFont typeface="Arial" panose="020B0604020202020204"/>
              <a:buChar char="‒"/>
              <a:defRPr sz="12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R="0" lvl="4" algn="l" rtl="0">
              <a:lnSpc>
                <a:spcPct val="90000"/>
              </a:lnSpc>
              <a:spcBef>
                <a:spcPts val="600"/>
              </a:spcBef>
              <a:spcAft>
                <a:spcPts val="0"/>
              </a:spcAft>
              <a:buClr>
                <a:schemeClr val="dk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R="0" lvl="5"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6pPr>
            <a:lvl7pPr marR="0" lvl="6"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7pPr>
            <a:lvl8pPr marR="0" lvl="7"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8pPr>
            <a:lvl9pPr marR="0" lvl="8"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9pPr>
          </a:lstStyle>
          <a:p>
            <a:endParaRPr/>
          </a:p>
        </p:txBody>
      </p:sp>
      <p:sp>
        <p:nvSpPr>
          <p:cNvPr id="129" name="Google Shape;129;p29"/>
          <p:cNvSpPr>
            <a:spLocks noGrp="1"/>
          </p:cNvSpPr>
          <p:nvPr>
            <p:ph type="chart" idx="7"/>
          </p:nvPr>
        </p:nvSpPr>
        <p:spPr>
          <a:xfrm>
            <a:off x="6240463" y="4478079"/>
            <a:ext cx="5543550" cy="1963738"/>
          </a:xfrm>
          <a:prstGeom prst="rect">
            <a:avLst/>
          </a:prstGeom>
          <a:noFill/>
          <a:ln>
            <a:noFill/>
          </a:ln>
        </p:spPr>
        <p:txBody>
          <a:bodyPr spcFirstLastPara="1" wrap="square" lIns="0" tIns="0" rIns="0" bIns="0" anchor="ctr" anchorCtr="0">
            <a:normAutofit/>
          </a:bodyPr>
          <a:lstStyle>
            <a:lvl1pPr marR="0" lvl="0" algn="ctr" rtl="0">
              <a:lnSpc>
                <a:spcPct val="122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R="0" lvl="2" algn="l" rtl="0">
              <a:lnSpc>
                <a:spcPct val="114000"/>
              </a:lnSpc>
              <a:spcBef>
                <a:spcPts val="600"/>
              </a:spcBef>
              <a:spcAft>
                <a:spcPts val="0"/>
              </a:spcAft>
              <a:buClr>
                <a:schemeClr val="accent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R="0" lvl="3" algn="l" rtl="0">
              <a:lnSpc>
                <a:spcPct val="90000"/>
              </a:lnSpc>
              <a:spcBef>
                <a:spcPts val="600"/>
              </a:spcBef>
              <a:spcAft>
                <a:spcPts val="0"/>
              </a:spcAft>
              <a:buClr>
                <a:schemeClr val="accent1"/>
              </a:buClr>
              <a:buSzPts val="1200"/>
              <a:buFont typeface="Arial" panose="020B0604020202020204"/>
              <a:buChar char="‒"/>
              <a:defRPr sz="12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R="0" lvl="4" algn="l" rtl="0">
              <a:lnSpc>
                <a:spcPct val="90000"/>
              </a:lnSpc>
              <a:spcBef>
                <a:spcPts val="600"/>
              </a:spcBef>
              <a:spcAft>
                <a:spcPts val="0"/>
              </a:spcAft>
              <a:buClr>
                <a:schemeClr val="dk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R="0" lvl="5"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6pPr>
            <a:lvl7pPr marR="0" lvl="6"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7pPr>
            <a:lvl8pPr marR="0" lvl="7"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8pPr>
            <a:lvl9pPr marR="0" lvl="8"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9pPr>
          </a:lstStyle>
          <a:p>
            <a:endParaRPr/>
          </a:p>
        </p:txBody>
      </p:sp>
      <p:sp>
        <p:nvSpPr>
          <p:cNvPr id="130" name="Google Shape;130;p29"/>
          <p:cNvSpPr txBox="1">
            <a:spLocks noGrp="1"/>
          </p:cNvSpPr>
          <p:nvPr>
            <p:ph type="body" idx="8"/>
          </p:nvPr>
        </p:nvSpPr>
        <p:spPr>
          <a:xfrm>
            <a:off x="6240463" y="4066247"/>
            <a:ext cx="5543550" cy="412363"/>
          </a:xfrm>
          <a:prstGeom prst="rect">
            <a:avLst/>
          </a:prstGeom>
          <a:noFill/>
          <a:ln>
            <a:noFill/>
          </a:ln>
        </p:spPr>
        <p:txBody>
          <a:bodyPr spcFirstLastPara="1" wrap="square" lIns="0" tIns="0" rIns="0" bIns="0" anchor="b" anchorCtr="0">
            <a:noAutofit/>
          </a:bodyPr>
          <a:lstStyle>
            <a:lvl1pPr marL="457200" lvl="0" indent="-228600" algn="l">
              <a:lnSpc>
                <a:spcPct val="113000"/>
              </a:lnSpc>
              <a:spcBef>
                <a:spcPts val="0"/>
              </a:spcBef>
              <a:spcAft>
                <a:spcPts val="0"/>
              </a:spcAft>
              <a:buClr>
                <a:schemeClr val="accent2"/>
              </a:buClr>
              <a:buSzPts val="1600"/>
              <a:buNone/>
              <a:defRPr sz="1600" b="0">
                <a:solidFill>
                  <a:schemeClr val="accent2"/>
                </a:solidFill>
              </a:defRPr>
            </a:lvl1pPr>
            <a:lvl2pPr marL="914400" lvl="1" indent="-317500" algn="l">
              <a:lnSpc>
                <a:spcPct val="143000"/>
              </a:lnSpc>
              <a:spcBef>
                <a:spcPts val="600"/>
              </a:spcBef>
              <a:spcAft>
                <a:spcPts val="0"/>
              </a:spcAft>
              <a:buSzPts val="1400"/>
              <a:buChar char="▪"/>
              <a:defRPr sz="1400"/>
            </a:lvl2pPr>
            <a:lvl3pPr marL="1371600" lvl="2" indent="-304800" algn="l">
              <a:lnSpc>
                <a:spcPct val="133000"/>
              </a:lnSpc>
              <a:spcBef>
                <a:spcPts val="600"/>
              </a:spcBef>
              <a:spcAft>
                <a:spcPts val="0"/>
              </a:spcAft>
              <a:buSzPts val="1200"/>
              <a:buChar char="•"/>
              <a:defRPr sz="1200"/>
            </a:lvl3pPr>
            <a:lvl4pPr marL="1828800" lvl="3" indent="-298450" algn="l">
              <a:lnSpc>
                <a:spcPct val="90000"/>
              </a:lnSpc>
              <a:spcBef>
                <a:spcPts val="600"/>
              </a:spcBef>
              <a:spcAft>
                <a:spcPts val="0"/>
              </a:spcAft>
              <a:buSzPts val="1100"/>
              <a:buChar char="‒"/>
              <a:defRPr sz="1100"/>
            </a:lvl4pPr>
            <a:lvl5pPr marL="2286000" lvl="4" indent="-298450" algn="l">
              <a:lnSpc>
                <a:spcPct val="90000"/>
              </a:lnSpc>
              <a:spcBef>
                <a:spcPts val="600"/>
              </a:spcBef>
              <a:spcAft>
                <a:spcPts val="0"/>
              </a:spcAft>
              <a:buClr>
                <a:schemeClr val="dk1"/>
              </a:buClr>
              <a:buSzPts val="1100"/>
              <a:buChar char="•"/>
              <a:defRPr sz="11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29"/>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rgbClr val="767676"/>
                </a:solidFill>
                <a:latin typeface="Verdana" panose="020B0604030504040204"/>
                <a:ea typeface="Verdana" panose="020B0604030504040204"/>
                <a:cs typeface="Verdana" panose="020B0604030504040204"/>
                <a:sym typeface="Verdana" panose="020B0604030504040204"/>
              </a:rPr>
              <a:t>© 2017 Capgemini. All rights reserved.</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genda with Bullets">
  <p:cSld name="Agenda with Bullets">
    <p:spTree>
      <p:nvGrpSpPr>
        <p:cNvPr id="1" name="Shape 132"/>
        <p:cNvGrpSpPr/>
        <p:nvPr/>
      </p:nvGrpSpPr>
      <p:grpSpPr>
        <a:xfrm>
          <a:off x="0" y="0"/>
          <a:ext cx="0" cy="0"/>
          <a:chOff x="0" y="0"/>
          <a:chExt cx="0" cy="0"/>
        </a:xfrm>
      </p:grpSpPr>
      <p:pic>
        <p:nvPicPr>
          <p:cNvPr id="133" name="Google Shape;133;p30"/>
          <p:cNvPicPr preferRelativeResize="0"/>
          <p:nvPr/>
        </p:nvPicPr>
        <p:blipFill rotWithShape="1">
          <a:blip r:embed="rId2"/>
          <a:srcRect b="25000"/>
          <a:stretch>
            <a:fillRect/>
          </a:stretch>
        </p:blipFill>
        <p:spPr>
          <a:xfrm>
            <a:off x="0" y="1485900"/>
            <a:ext cx="6423098" cy="5372100"/>
          </a:xfrm>
          <a:custGeom>
            <a:avLst/>
            <a:gdLst/>
            <a:ahLst/>
            <a:cxnLst/>
            <a:rect l="l" t="t" r="r" b="b"/>
            <a:pathLst>
              <a:path w="6149773" h="5143500" extrusionOk="0">
                <a:moveTo>
                  <a:pt x="0" y="0"/>
                </a:moveTo>
                <a:lnTo>
                  <a:pt x="6149773" y="0"/>
                </a:lnTo>
                <a:lnTo>
                  <a:pt x="6149773" y="5143500"/>
                </a:lnTo>
                <a:lnTo>
                  <a:pt x="0" y="5143500"/>
                </a:lnTo>
                <a:close/>
              </a:path>
            </a:pathLst>
          </a:custGeom>
          <a:noFill/>
          <a:ln>
            <a:noFill/>
          </a:ln>
        </p:spPr>
      </p:pic>
      <p:sp>
        <p:nvSpPr>
          <p:cNvPr id="134" name="Google Shape;134;p30"/>
          <p:cNvSpPr txBox="1">
            <a:spLocks noGrp="1"/>
          </p:cNvSpPr>
          <p:nvPr>
            <p:ph type="body" idx="1"/>
          </p:nvPr>
        </p:nvSpPr>
        <p:spPr>
          <a:xfrm>
            <a:off x="8075612" y="12684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000"/>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5" name="Google Shape;135;p30"/>
          <p:cNvSpPr txBox="1">
            <a:spLocks noGrp="1"/>
          </p:cNvSpPr>
          <p:nvPr>
            <p:ph type="body" idx="2"/>
          </p:nvPr>
        </p:nvSpPr>
        <p:spPr>
          <a:xfrm>
            <a:off x="8075612" y="1927538"/>
            <a:ext cx="3708401" cy="555448"/>
          </a:xfrm>
          <a:prstGeom prst="rect">
            <a:avLst/>
          </a:prstGeom>
          <a:noFill/>
          <a:ln>
            <a:noFill/>
          </a:ln>
        </p:spPr>
        <p:txBody>
          <a:bodyPr spcFirstLastPara="1" wrap="square" lIns="0" tIns="0" rIns="0" bIns="0" anchor="ctr" anchorCtr="0">
            <a:noAutofit/>
          </a:bodyPr>
          <a:lstStyle>
            <a:lvl1pPr marL="457200" marR="0" lvl="0" indent="-228600" algn="l">
              <a:lnSpc>
                <a:spcPct val="114000"/>
              </a:lnSpc>
              <a:spcBef>
                <a:spcPts val="0"/>
              </a:spcBef>
              <a:spcAft>
                <a:spcPts val="0"/>
              </a:spcAft>
              <a:buClr>
                <a:schemeClr val="dk1"/>
              </a:buClr>
              <a:buSzPts val="1400"/>
              <a:buFont typeface="Arial" panose="020B0604020202020204"/>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6" name="Google Shape;136;p30"/>
          <p:cNvSpPr txBox="1">
            <a:spLocks noGrp="1"/>
          </p:cNvSpPr>
          <p:nvPr>
            <p:ph type="body" idx="3"/>
          </p:nvPr>
        </p:nvSpPr>
        <p:spPr>
          <a:xfrm>
            <a:off x="8075612" y="25866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000"/>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7" name="Google Shape;137;p30"/>
          <p:cNvSpPr txBox="1">
            <a:spLocks noGrp="1"/>
          </p:cNvSpPr>
          <p:nvPr>
            <p:ph type="body" idx="4"/>
          </p:nvPr>
        </p:nvSpPr>
        <p:spPr>
          <a:xfrm>
            <a:off x="8075612" y="324578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000"/>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8" name="Google Shape;138;p30"/>
          <p:cNvSpPr txBox="1">
            <a:spLocks noGrp="1"/>
          </p:cNvSpPr>
          <p:nvPr>
            <p:ph type="body" idx="5"/>
          </p:nvPr>
        </p:nvSpPr>
        <p:spPr>
          <a:xfrm>
            <a:off x="8075612" y="390491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000"/>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9" name="Google Shape;139;p30"/>
          <p:cNvSpPr txBox="1">
            <a:spLocks noGrp="1"/>
          </p:cNvSpPr>
          <p:nvPr>
            <p:ph type="body" idx="6"/>
          </p:nvPr>
        </p:nvSpPr>
        <p:spPr>
          <a:xfrm>
            <a:off x="8075612" y="4564038"/>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000"/>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30"/>
          <p:cNvSpPr txBox="1">
            <a:spLocks noGrp="1"/>
          </p:cNvSpPr>
          <p:nvPr>
            <p:ph type="body" idx="7"/>
          </p:nvPr>
        </p:nvSpPr>
        <p:spPr>
          <a:xfrm>
            <a:off x="8075612" y="5223163"/>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000"/>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1" name="Google Shape;141;p30"/>
          <p:cNvSpPr txBox="1">
            <a:spLocks noGrp="1"/>
          </p:cNvSpPr>
          <p:nvPr>
            <p:ph type="body" idx="8"/>
          </p:nvPr>
        </p:nvSpPr>
        <p:spPr>
          <a:xfrm>
            <a:off x="8075612" y="5882286"/>
            <a:ext cx="3708401" cy="555448"/>
          </a:xfrm>
          <a:prstGeom prst="rect">
            <a:avLst/>
          </a:prstGeom>
          <a:noFill/>
          <a:ln>
            <a:noFill/>
          </a:ln>
        </p:spPr>
        <p:txBody>
          <a:bodyPr spcFirstLastPara="1" wrap="square" lIns="0" tIns="0" rIns="0" bIns="0" anchor="ctr" anchorCtr="0">
            <a:noAutofit/>
          </a:bodyPr>
          <a:lstStyle>
            <a:lvl1pPr marL="457200" lvl="0" indent="-228600" algn="l">
              <a:lnSpc>
                <a:spcPct val="114000"/>
              </a:lnSpc>
              <a:spcBef>
                <a:spcPts val="0"/>
              </a:spcBef>
              <a:spcAft>
                <a:spcPts val="0"/>
              </a:spcAft>
              <a:buClr>
                <a:schemeClr val="dk1"/>
              </a:buClr>
              <a:buSzPts val="1400"/>
              <a:buNone/>
              <a:defRPr sz="1400">
                <a:solidFill>
                  <a:schemeClr val="dk1"/>
                </a:solidFill>
              </a:defRPr>
            </a:lvl1pPr>
            <a:lvl2pPr marL="914400" lvl="1" indent="-317500" algn="l">
              <a:lnSpc>
                <a:spcPct val="100000"/>
              </a:lnSpc>
              <a:spcBef>
                <a:spcPts val="600"/>
              </a:spcBef>
              <a:spcAft>
                <a:spcPts val="0"/>
              </a:spcAft>
              <a:buSzPts val="1400"/>
              <a:buChar char="▪"/>
              <a:defRPr sz="1400"/>
            </a:lvl2pPr>
            <a:lvl3pPr marL="1371600" lvl="2" indent="-317500" algn="l">
              <a:lnSpc>
                <a:spcPct val="100000"/>
              </a:lnSpc>
              <a:spcBef>
                <a:spcPts val="600"/>
              </a:spcBef>
              <a:spcAft>
                <a:spcPts val="0"/>
              </a:spcAft>
              <a:buSzPts val="1400"/>
              <a:buChar char="•"/>
              <a:defRPr sz="1400"/>
            </a:lvl3pPr>
            <a:lvl4pPr marL="1828800" lvl="3" indent="-317500" algn="l">
              <a:lnSpc>
                <a:spcPct val="100000"/>
              </a:lnSpc>
              <a:spcBef>
                <a:spcPts val="600"/>
              </a:spcBef>
              <a:spcAft>
                <a:spcPts val="0"/>
              </a:spcAft>
              <a:buSzPts val="1400"/>
              <a:buChar char="‒"/>
              <a:defRPr sz="1400"/>
            </a:lvl4pPr>
            <a:lvl5pPr marL="2286000" lvl="4" indent="-317500" algn="l">
              <a:lnSpc>
                <a:spcPct val="100000"/>
              </a:lnSpc>
              <a:spcBef>
                <a:spcPts val="6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2" name="Google Shape;142;p30"/>
          <p:cNvSpPr>
            <a:spLocks noGrp="1"/>
          </p:cNvSpPr>
          <p:nvPr>
            <p:ph type="pic" idx="9"/>
          </p:nvPr>
        </p:nvSpPr>
        <p:spPr>
          <a:xfrm>
            <a:off x="0" y="1381125"/>
            <a:ext cx="7494588" cy="5476875"/>
          </a:xfrm>
          <a:prstGeom prst="rect">
            <a:avLst/>
          </a:prstGeom>
          <a:noFill/>
          <a:ln>
            <a:noFill/>
          </a:ln>
        </p:spPr>
        <p:txBody>
          <a:bodyPr spcFirstLastPara="1" wrap="square" lIns="0" tIns="0" rIns="0" bIns="0" anchor="ctr" anchorCtr="0">
            <a:normAutofit/>
          </a:bodyPr>
          <a:lstStyle>
            <a:lvl1pPr marR="0" lvl="0" algn="ctr" rtl="0">
              <a:lnSpc>
                <a:spcPct val="122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R="0" lvl="1"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R="0" lvl="2" algn="l" rtl="0">
              <a:lnSpc>
                <a:spcPct val="114000"/>
              </a:lnSpc>
              <a:spcBef>
                <a:spcPts val="600"/>
              </a:spcBef>
              <a:spcAft>
                <a:spcPts val="0"/>
              </a:spcAft>
              <a:buClr>
                <a:schemeClr val="accent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R="0" lvl="3" algn="l" rtl="0">
              <a:lnSpc>
                <a:spcPct val="90000"/>
              </a:lnSpc>
              <a:spcBef>
                <a:spcPts val="600"/>
              </a:spcBef>
              <a:spcAft>
                <a:spcPts val="0"/>
              </a:spcAft>
              <a:buClr>
                <a:schemeClr val="accent1"/>
              </a:buClr>
              <a:buSzPts val="1200"/>
              <a:buFont typeface="Arial" panose="020B0604020202020204"/>
              <a:buChar char="‒"/>
              <a:defRPr sz="12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R="0" lvl="4" algn="l" rtl="0">
              <a:lnSpc>
                <a:spcPct val="90000"/>
              </a:lnSpc>
              <a:spcBef>
                <a:spcPts val="600"/>
              </a:spcBef>
              <a:spcAft>
                <a:spcPts val="0"/>
              </a:spcAft>
              <a:buClr>
                <a:schemeClr val="dk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R="0" lvl="5"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6pPr>
            <a:lvl7pPr marR="0" lvl="6"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7pPr>
            <a:lvl8pPr marR="0" lvl="7"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8pPr>
            <a:lvl9pPr marR="0" lvl="8"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9pPr>
          </a:lstStyle>
          <a:p>
            <a:endParaRPr/>
          </a:p>
        </p:txBody>
      </p:sp>
      <p:sp>
        <p:nvSpPr>
          <p:cNvPr id="143" name="Google Shape;143;p30"/>
          <p:cNvSpPr txBox="1">
            <a:spLocks noGrp="1"/>
          </p:cNvSpPr>
          <p:nvPr>
            <p:ph type="title"/>
          </p:nvPr>
        </p:nvSpPr>
        <p:spPr>
          <a:xfrm>
            <a:off x="407988" y="404813"/>
            <a:ext cx="11016604" cy="863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accent3"/>
              </a:buClr>
              <a:buSzPts val="2600"/>
              <a:buFont typeface="Verdana" panose="020B0604030504040204"/>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30"/>
          <p:cNvSpPr/>
          <p:nvPr/>
        </p:nvSpPr>
        <p:spPr>
          <a:xfrm>
            <a:off x="11784013" y="6555758"/>
            <a:ext cx="242375" cy="215444"/>
          </a:xfrm>
          <a:prstGeom prst="rect">
            <a:avLst/>
          </a:prstGeom>
          <a:noFill/>
          <a:ln>
            <a:noFill/>
          </a:ln>
        </p:spPr>
        <p:txBody>
          <a:bodyPr spcFirstLastPara="1" wrap="square" lIns="91425" tIns="45700" rIns="91425" bIns="45700" anchor="t" anchorCtr="0">
            <a:spAutoFit/>
          </a:bodyPr>
          <a:lstStyle/>
          <a:p>
            <a:pPr marL="0" marR="0" lvl="0" indent="0" algn="r" rtl="0">
              <a:spcBef>
                <a:spcPts val="0"/>
              </a:spcBef>
              <a:spcAft>
                <a:spcPts val="0"/>
              </a:spcAft>
              <a:buNone/>
            </a:pPr>
            <a:fld id="{00000000-1234-1234-1234-123412341234}" type="slidenum">
              <a:rPr lang="en-US" sz="800">
                <a:solidFill>
                  <a:srgbClr val="7F7F7F"/>
                </a:solidFill>
                <a:latin typeface="Verdana" panose="020B0604030504040204"/>
                <a:ea typeface="Verdana" panose="020B0604030504040204"/>
                <a:cs typeface="Verdana" panose="020B0604030504040204"/>
                <a:sym typeface="Verdana" panose="020B0604030504040204"/>
              </a:rPr>
              <a:t>‹#›</a:t>
            </a:fld>
            <a:endParaRPr sz="800">
              <a:solidFill>
                <a:srgbClr val="7F7F7F"/>
              </a:solidFill>
              <a:latin typeface="Verdana" panose="020B0604030504040204"/>
              <a:ea typeface="Verdana" panose="020B0604030504040204"/>
              <a:cs typeface="Verdana" panose="020B0604030504040204"/>
              <a:sym typeface="Verdana" panose="020B0604030504040204"/>
            </a:endParaRPr>
          </a:p>
        </p:txBody>
      </p:sp>
      <p:cxnSp>
        <p:nvCxnSpPr>
          <p:cNvPr id="145" name="Google Shape;145;p30"/>
          <p:cNvCxnSpPr/>
          <p:nvPr/>
        </p:nvCxnSpPr>
        <p:spPr>
          <a:xfrm rot="10800000">
            <a:off x="3283674" y="6587911"/>
            <a:ext cx="0" cy="155576"/>
          </a:xfrm>
          <a:prstGeom prst="straightConnector1">
            <a:avLst/>
          </a:prstGeom>
          <a:solidFill>
            <a:schemeClr val="dk1"/>
          </a:solidFill>
          <a:ln w="12700" cap="rnd" cmpd="sng">
            <a:solidFill>
              <a:srgbClr val="F2F2F2"/>
            </a:solidFill>
            <a:prstDash val="solid"/>
            <a:round/>
            <a:headEnd type="none" w="sm" len="sm"/>
            <a:tailEnd type="none" w="sm" len="sm"/>
          </a:ln>
        </p:spPr>
      </p:cxnSp>
      <p:sp>
        <p:nvSpPr>
          <p:cNvPr id="146" name="Google Shape;146;p30">
            <a:hlinkClick r:id="rId3"/>
          </p:cNvPr>
          <p:cNvSpPr/>
          <p:nvPr/>
        </p:nvSpPr>
        <p:spPr>
          <a:xfrm>
            <a:off x="407988" y="6555971"/>
            <a:ext cx="2829007" cy="219456"/>
          </a:xfrm>
          <a:prstGeom prst="rect">
            <a:avLst/>
          </a:prstGeom>
          <a:noFill/>
          <a:ln>
            <a:noFill/>
          </a:ln>
        </p:spPr>
        <p:txBody>
          <a:bodyPr spcFirstLastPara="1" wrap="square" lIns="0" tIns="0" rIns="0" bIns="0" anchor="ctr" anchorCtr="0">
            <a:noAutofit/>
          </a:bodyPr>
          <a:lstStyle/>
          <a:p>
            <a:pPr marL="0" marR="0" lvl="0" indent="0" algn="l" rtl="0">
              <a:lnSpc>
                <a:spcPct val="85000"/>
              </a:lnSpc>
              <a:spcBef>
                <a:spcPts val="0"/>
              </a:spcBef>
              <a:spcAft>
                <a:spcPts val="0"/>
              </a:spcAft>
              <a:buNone/>
            </a:pPr>
            <a:r>
              <a:rPr lang="en-US" sz="800">
                <a:solidFill>
                  <a:srgbClr val="00458D"/>
                </a:solidFill>
                <a:latin typeface="Verdana" panose="020B0604030504040204"/>
                <a:ea typeface="Verdana" panose="020B0604030504040204"/>
                <a:cs typeface="Verdana" panose="020B0604030504040204"/>
                <a:sym typeface="Verdana" panose="020B0604030504040204"/>
              </a:rPr>
              <a:t>Presentation Title | Author | Date</a:t>
            </a:r>
          </a:p>
        </p:txBody>
      </p:sp>
      <p:sp>
        <p:nvSpPr>
          <p:cNvPr id="147" name="Google Shape;147;p30"/>
          <p:cNvSpPr/>
          <p:nvPr/>
        </p:nvSpPr>
        <p:spPr>
          <a:xfrm>
            <a:off x="3411379" y="6555758"/>
            <a:ext cx="2223686" cy="219456"/>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800">
                <a:solidFill>
                  <a:schemeClr val="lt1"/>
                </a:solidFill>
                <a:latin typeface="Verdana" panose="020B0604030504040204"/>
                <a:ea typeface="Verdana" panose="020B0604030504040204"/>
                <a:cs typeface="Verdana" panose="020B0604030504040204"/>
                <a:sym typeface="Verdana" panose="020B0604030504040204"/>
              </a:rPr>
              <a:t>© 2017 Capgemini. All rights reserved.</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theme" Target="../theme/theme2.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19" Type="http://schemas.openxmlformats.org/officeDocument/2006/relationships/theme" Target="../theme/theme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5"/>
          <p:cNvSpPr/>
          <p:nvPr/>
        </p:nvSpPr>
        <p:spPr>
          <a:xfrm>
            <a:off x="0" y="0"/>
            <a:ext cx="12192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Verdana" panose="020B0604030504040204"/>
              <a:ea typeface="Verdana" panose="020B0604030504040204"/>
              <a:cs typeface="Verdana" panose="020B0604030504040204"/>
              <a:sym typeface="Verdana" panose="020B0604030504040204"/>
            </a:endParaRPr>
          </a:p>
        </p:txBody>
      </p:sp>
      <p:sp>
        <p:nvSpPr>
          <p:cNvPr id="7" name="Google Shape;7;p15"/>
          <p:cNvSpPr txBox="1">
            <a:spLocks noGrp="1"/>
          </p:cNvSpPr>
          <p:nvPr>
            <p:ph type="title"/>
          </p:nvPr>
        </p:nvSpPr>
        <p:spPr>
          <a:xfrm>
            <a:off x="413068" y="418452"/>
            <a:ext cx="11083532" cy="859536"/>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2"/>
              </a:buClr>
              <a:buSzPts val="2600"/>
              <a:buFont typeface="Verdana" panose="020B0604030504040204"/>
              <a:buNone/>
              <a:defRPr sz="2600" b="0" i="0" u="none" strike="noStrike" cap="none">
                <a:solidFill>
                  <a:schemeClr val="dk2"/>
                </a:solidFill>
                <a:latin typeface="Verdana" panose="020B0604030504040204"/>
                <a:ea typeface="Verdana" panose="020B0604030504040204"/>
                <a:cs typeface="Verdana" panose="020B0604030504040204"/>
                <a:sym typeface="Verdana" panose="020B060403050404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5"/>
          <p:cNvSpPr txBox="1">
            <a:spLocks noGrp="1"/>
          </p:cNvSpPr>
          <p:nvPr>
            <p:ph type="body" idx="1"/>
          </p:nvPr>
        </p:nvSpPr>
        <p:spPr>
          <a:xfrm>
            <a:off x="413067" y="1412875"/>
            <a:ext cx="11370945" cy="4351337"/>
          </a:xfrm>
          <a:prstGeom prst="rect">
            <a:avLst/>
          </a:prstGeom>
          <a:noFill/>
          <a:ln>
            <a:noFill/>
          </a:ln>
        </p:spPr>
        <p:txBody>
          <a:bodyPr spcFirstLastPara="1" wrap="square" lIns="0" tIns="0" rIns="0" bIns="0" anchor="t" anchorCtr="0">
            <a:normAutofit/>
          </a:bodyPr>
          <a:lstStyle>
            <a:lvl1pPr marL="457200" marR="0" lvl="0" indent="-228600" algn="l" rtl="0">
              <a:lnSpc>
                <a:spcPct val="122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L="914400" marR="0" lvl="1" indent="-330200" algn="l" rtl="0">
              <a:lnSpc>
                <a:spcPct val="113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L="1371600" marR="0" lvl="2" indent="-317500" algn="l" rtl="0">
              <a:lnSpc>
                <a:spcPct val="114000"/>
              </a:lnSpc>
              <a:spcBef>
                <a:spcPts val="600"/>
              </a:spcBef>
              <a:spcAft>
                <a:spcPts val="0"/>
              </a:spcAft>
              <a:buClr>
                <a:schemeClr val="accent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L="1828800" marR="0" lvl="3" indent="-304800" algn="l" rtl="0">
              <a:lnSpc>
                <a:spcPct val="117000"/>
              </a:lnSpc>
              <a:spcBef>
                <a:spcPts val="600"/>
              </a:spcBef>
              <a:spcAft>
                <a:spcPts val="0"/>
              </a:spcAft>
              <a:buClr>
                <a:schemeClr val="accent1"/>
              </a:buClr>
              <a:buSzPts val="1200"/>
              <a:buFont typeface="Arial" panose="020B0604020202020204"/>
              <a:buChar char="‒"/>
              <a:defRPr sz="12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L="2286000" marR="0" lvl="4" indent="-298450" algn="l" rtl="0">
              <a:lnSpc>
                <a:spcPct val="90000"/>
              </a:lnSpc>
              <a:spcBef>
                <a:spcPts val="600"/>
              </a:spcBef>
              <a:spcAft>
                <a:spcPts val="0"/>
              </a:spcAft>
              <a:buClr>
                <a:schemeClr val="dk1"/>
              </a:buClr>
              <a:buSzPts val="1100"/>
              <a:buFont typeface="Arial" panose="020B0604020202020204"/>
              <a:buChar char="•"/>
              <a:defRPr sz="11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9pPr>
          </a:lstStyle>
          <a:p>
            <a:endParaRPr/>
          </a:p>
        </p:txBody>
      </p:sp>
      <p:pic>
        <p:nvPicPr>
          <p:cNvPr id="9" name="Google Shape;9;p15"/>
          <p:cNvPicPr preferRelativeResize="0"/>
          <p:nvPr/>
        </p:nvPicPr>
        <p:blipFill rotWithShape="1">
          <a:blip r:embed="rId5"/>
          <a:srcRect l="81836" t="-4713" b="16530"/>
          <a:stretch>
            <a:fillRect/>
          </a:stretch>
        </p:blipFill>
        <p:spPr>
          <a:xfrm>
            <a:off x="11547793" y="188640"/>
            <a:ext cx="424356" cy="45962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
        <p:cNvGrpSpPr/>
        <p:nvPr/>
      </p:nvGrpSpPr>
      <p:grpSpPr>
        <a:xfrm>
          <a:off x="0" y="0"/>
          <a:ext cx="0" cy="0"/>
          <a:chOff x="0" y="0"/>
          <a:chExt cx="0" cy="0"/>
        </a:xfrm>
      </p:grpSpPr>
      <p:sp>
        <p:nvSpPr>
          <p:cNvPr id="31" name="Google Shape;31;p17"/>
          <p:cNvSpPr txBox="1">
            <a:spLocks noGrp="1"/>
          </p:cNvSpPr>
          <p:nvPr>
            <p:ph type="title"/>
          </p:nvPr>
        </p:nvSpPr>
        <p:spPr>
          <a:xfrm>
            <a:off x="407988" y="404813"/>
            <a:ext cx="11016604" cy="863601"/>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2"/>
              </a:buClr>
              <a:buSzPts val="2600"/>
              <a:buFont typeface="Verdana" panose="020B0604030504040204"/>
              <a:buNone/>
              <a:defRPr sz="2600" b="0" i="0" u="none" strike="noStrike" cap="none">
                <a:solidFill>
                  <a:schemeClr val="dk2"/>
                </a:solidFill>
                <a:latin typeface="Verdana" panose="020B0604030504040204"/>
                <a:ea typeface="Verdana" panose="020B0604030504040204"/>
                <a:cs typeface="Verdana" panose="020B0604030504040204"/>
                <a:sym typeface="Verdana" panose="020B060403050404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32" name="Google Shape;32;p17"/>
          <p:cNvPicPr preferRelativeResize="0"/>
          <p:nvPr/>
        </p:nvPicPr>
        <p:blipFill rotWithShape="1">
          <a:blip r:embed="rId22"/>
          <a:srcRect l="81836" t="-4713" b="16530"/>
          <a:stretch>
            <a:fillRect/>
          </a:stretch>
        </p:blipFill>
        <p:spPr>
          <a:xfrm>
            <a:off x="11547793" y="188640"/>
            <a:ext cx="424356" cy="459624"/>
          </a:xfrm>
          <a:prstGeom prst="rect">
            <a:avLst/>
          </a:prstGeom>
          <a:noFill/>
          <a:ln>
            <a:noFill/>
          </a:ln>
        </p:spPr>
      </p:pic>
      <p:sp>
        <p:nvSpPr>
          <p:cNvPr id="33" name="Google Shape;33;p17"/>
          <p:cNvSpPr txBox="1">
            <a:spLocks noGrp="1"/>
          </p:cNvSpPr>
          <p:nvPr>
            <p:ph type="body" idx="1"/>
          </p:nvPr>
        </p:nvSpPr>
        <p:spPr>
          <a:xfrm>
            <a:off x="413067" y="1412875"/>
            <a:ext cx="11370945" cy="5040313"/>
          </a:xfrm>
          <a:prstGeom prst="rect">
            <a:avLst/>
          </a:prstGeom>
          <a:noFill/>
          <a:ln>
            <a:noFill/>
          </a:ln>
        </p:spPr>
        <p:txBody>
          <a:bodyPr spcFirstLastPara="1" wrap="square" lIns="0" tIns="0" rIns="0" bIns="0" anchor="t" anchorCtr="0">
            <a:normAutofit/>
          </a:bodyPr>
          <a:lstStyle>
            <a:lvl1pPr marL="457200" marR="0" lvl="0" indent="-228600" algn="l" rtl="0">
              <a:lnSpc>
                <a:spcPct val="122000"/>
              </a:lnSpc>
              <a:spcBef>
                <a:spcPts val="0"/>
              </a:spcBef>
              <a:spcAft>
                <a:spcPts val="0"/>
              </a:spcAft>
              <a:buClr>
                <a:schemeClr val="dk1"/>
              </a:buClr>
              <a:buSzPts val="1800"/>
              <a:buFont typeface="Arial" panose="020B0604020202020204"/>
              <a:buNone/>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1pPr>
            <a:lvl2pPr marL="914400" marR="0" lvl="1" indent="-330200" algn="l" rtl="0">
              <a:lnSpc>
                <a:spcPct val="125000"/>
              </a:lnSpc>
              <a:spcBef>
                <a:spcPts val="600"/>
              </a:spcBef>
              <a:spcAft>
                <a:spcPts val="0"/>
              </a:spcAft>
              <a:buClr>
                <a:schemeClr val="accent1"/>
              </a:buClr>
              <a:buSzPts val="1600"/>
              <a:buFont typeface="Noto Sans Symbols"/>
              <a:buChar char="▪"/>
              <a:defRPr sz="16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2pPr>
            <a:lvl3pPr marL="1371600" marR="0" lvl="2" indent="-317500" algn="l" rtl="0">
              <a:lnSpc>
                <a:spcPct val="114000"/>
              </a:lnSpc>
              <a:spcBef>
                <a:spcPts val="600"/>
              </a:spcBef>
              <a:spcAft>
                <a:spcPts val="0"/>
              </a:spcAft>
              <a:buClr>
                <a:schemeClr val="accent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3pPr>
            <a:lvl4pPr marL="1828800" marR="0" lvl="3" indent="-304800" algn="l" rtl="0">
              <a:lnSpc>
                <a:spcPct val="90000"/>
              </a:lnSpc>
              <a:spcBef>
                <a:spcPts val="600"/>
              </a:spcBef>
              <a:spcAft>
                <a:spcPts val="0"/>
              </a:spcAft>
              <a:buClr>
                <a:schemeClr val="accent1"/>
              </a:buClr>
              <a:buSzPts val="1200"/>
              <a:buFont typeface="Arial" panose="020B0604020202020204"/>
              <a:buChar char="‒"/>
              <a:defRPr sz="12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4pPr>
            <a:lvl5pPr marL="2286000" marR="0" lvl="4" indent="-317500" algn="l" rtl="0">
              <a:lnSpc>
                <a:spcPct val="90000"/>
              </a:lnSpc>
              <a:spcBef>
                <a:spcPts val="600"/>
              </a:spcBef>
              <a:spcAft>
                <a:spcPts val="0"/>
              </a:spcAft>
              <a:buClr>
                <a:schemeClr val="dk1"/>
              </a:buClr>
              <a:buSzPts val="1400"/>
              <a:buFont typeface="Arial" panose="020B0604020202020204"/>
              <a:buChar char="•"/>
              <a:defRPr sz="14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Verdana" panose="020B0604030504040204"/>
                <a:ea typeface="Verdana" panose="020B0604030504040204"/>
                <a:cs typeface="Verdana" panose="020B0604030504040204"/>
                <a:sym typeface="Verdana" panose="020B0604030504040204"/>
              </a:defRPr>
            </a:lvl9pPr>
          </a:lstStyle>
          <a:p>
            <a:endParaRPr/>
          </a:p>
        </p:txBody>
      </p:sp>
      <p:sp>
        <p:nvSpPr>
          <p:cNvPr id="34" name="Google Shape;34;p17"/>
          <p:cNvSpPr/>
          <p:nvPr/>
        </p:nvSpPr>
        <p:spPr>
          <a:xfrm>
            <a:off x="12496801" y="1590548"/>
            <a:ext cx="595070" cy="621323"/>
          </a:xfrm>
          <a:prstGeom prst="rect">
            <a:avLst/>
          </a:prstGeom>
          <a:solidFill>
            <a:schemeClr val="accent1"/>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Capgemini Blue</a:t>
            </a:r>
          </a:p>
          <a:p>
            <a:pPr marL="171450" marR="0" lvl="0" indent="0" algn="l" rtl="0">
              <a:spcBef>
                <a:spcPts val="40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R 0</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G 112</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B 173</a:t>
            </a:r>
          </a:p>
        </p:txBody>
      </p:sp>
      <p:sp>
        <p:nvSpPr>
          <p:cNvPr id="35" name="Google Shape;35;p17"/>
          <p:cNvSpPr/>
          <p:nvPr/>
        </p:nvSpPr>
        <p:spPr>
          <a:xfrm>
            <a:off x="13091871" y="1590548"/>
            <a:ext cx="595070" cy="621323"/>
          </a:xfrm>
          <a:prstGeom prst="rect">
            <a:avLst/>
          </a:prstGeom>
          <a:solidFill>
            <a:schemeClr val="accent2"/>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Vibrant</a:t>
            </a:r>
            <a:b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b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Blue</a:t>
            </a:r>
          </a:p>
          <a:p>
            <a:pPr marL="171450" marR="0" lvl="0" indent="0" algn="l" rtl="0">
              <a:spcBef>
                <a:spcPts val="40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R 18</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G 171</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B 219</a:t>
            </a:r>
          </a:p>
        </p:txBody>
      </p:sp>
      <p:sp>
        <p:nvSpPr>
          <p:cNvPr id="36" name="Google Shape;36;p17"/>
          <p:cNvSpPr/>
          <p:nvPr/>
        </p:nvSpPr>
        <p:spPr>
          <a:xfrm>
            <a:off x="13686941" y="1590548"/>
            <a:ext cx="595070" cy="621323"/>
          </a:xfrm>
          <a:prstGeom prst="rect">
            <a:avLst/>
          </a:prstGeom>
          <a:solidFill>
            <a:schemeClr val="accent3"/>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Deep</a:t>
            </a:r>
            <a:b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b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Purple</a:t>
            </a:r>
          </a:p>
          <a:p>
            <a:pPr marL="171450" marR="0" lvl="0" indent="0" algn="l" rtl="0">
              <a:spcBef>
                <a:spcPts val="40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R 43</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G 10</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B 61</a:t>
            </a:r>
          </a:p>
        </p:txBody>
      </p:sp>
      <p:sp>
        <p:nvSpPr>
          <p:cNvPr id="37" name="Google Shape;37;p17"/>
          <p:cNvSpPr/>
          <p:nvPr/>
        </p:nvSpPr>
        <p:spPr>
          <a:xfrm>
            <a:off x="14282011" y="1590548"/>
            <a:ext cx="595070" cy="621323"/>
          </a:xfrm>
          <a:prstGeom prst="rect">
            <a:avLst/>
          </a:prstGeom>
          <a:solidFill>
            <a:schemeClr val="accent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Tech</a:t>
            </a:r>
            <a:b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b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Red</a:t>
            </a:r>
          </a:p>
          <a:p>
            <a:pPr marL="171450" marR="0" lvl="0" indent="0" algn="l" rtl="0">
              <a:spcBef>
                <a:spcPts val="40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R 255</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G 48</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B 76</a:t>
            </a:r>
          </a:p>
        </p:txBody>
      </p:sp>
      <p:sp>
        <p:nvSpPr>
          <p:cNvPr id="38" name="Google Shape;38;p17"/>
          <p:cNvSpPr/>
          <p:nvPr/>
        </p:nvSpPr>
        <p:spPr>
          <a:xfrm>
            <a:off x="14877081" y="1590548"/>
            <a:ext cx="595070" cy="621323"/>
          </a:xfrm>
          <a:prstGeom prst="rect">
            <a:avLst/>
          </a:prstGeom>
          <a:solidFill>
            <a:schemeClr val="accent5"/>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Zest</a:t>
            </a:r>
            <a:b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b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Green</a:t>
            </a:r>
          </a:p>
          <a:p>
            <a:pPr marL="171450" marR="0" lvl="0" indent="0" algn="l" rtl="0">
              <a:spcBef>
                <a:spcPts val="40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R 149</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G 230</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B 22</a:t>
            </a:r>
          </a:p>
        </p:txBody>
      </p:sp>
      <p:sp>
        <p:nvSpPr>
          <p:cNvPr id="39" name="Google Shape;39;p17"/>
          <p:cNvSpPr/>
          <p:nvPr/>
        </p:nvSpPr>
        <p:spPr>
          <a:xfrm>
            <a:off x="12496801" y="2468607"/>
            <a:ext cx="595070" cy="621323"/>
          </a:xfrm>
          <a:prstGeom prst="rect">
            <a:avLst/>
          </a:prstGeom>
          <a:solidFill>
            <a:srgbClr val="80B8D6"/>
          </a:solidFill>
          <a:ln>
            <a:noFill/>
          </a:ln>
        </p:spPr>
        <p:txBody>
          <a:bodyPr spcFirstLastPara="1" wrap="square" lIns="0" tIns="0" rIns="0" bIns="0" anchor="ctr" anchorCtr="0">
            <a:noAutofit/>
          </a:bodyPr>
          <a:lstStyle/>
          <a:p>
            <a:pPr marL="59055" marR="0" lvl="0" indent="0" algn="l" rtl="0">
              <a:spcBef>
                <a:spcPts val="0"/>
              </a:spcBef>
              <a:spcAft>
                <a:spcPts val="0"/>
              </a:spcAft>
              <a:buNone/>
            </a:pP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Capgemini Blue</a:t>
            </a: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 (-50%)</a:t>
            </a:r>
          </a:p>
          <a:p>
            <a:pPr marL="171450" marR="0" lvl="0" indent="0" algn="l" rtl="0">
              <a:spcBef>
                <a:spcPts val="40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R 128</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G 184</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B 214</a:t>
            </a:r>
          </a:p>
        </p:txBody>
      </p:sp>
      <p:sp>
        <p:nvSpPr>
          <p:cNvPr id="40" name="Google Shape;40;p17"/>
          <p:cNvSpPr/>
          <p:nvPr/>
        </p:nvSpPr>
        <p:spPr>
          <a:xfrm>
            <a:off x="13091871" y="2468607"/>
            <a:ext cx="595070" cy="621323"/>
          </a:xfrm>
          <a:prstGeom prst="rect">
            <a:avLst/>
          </a:prstGeom>
          <a:solidFill>
            <a:srgbClr val="88D5ED"/>
          </a:solidFill>
          <a:ln>
            <a:noFill/>
          </a:ln>
        </p:spPr>
        <p:txBody>
          <a:bodyPr spcFirstLastPara="1" wrap="square" lIns="0" tIns="0" rIns="0" bIns="0" anchor="ctr" anchorCtr="0">
            <a:noAutofit/>
          </a:bodyPr>
          <a:lstStyle/>
          <a:p>
            <a:pPr marL="59055" marR="0" lvl="0" indent="0" algn="l" rtl="0">
              <a:spcBef>
                <a:spcPts val="0"/>
              </a:spcBef>
              <a:spcAft>
                <a:spcPts val="0"/>
              </a:spcAft>
              <a:buNone/>
            </a:pP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Vibrant</a:t>
            </a:r>
            <a:b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b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Blue</a:t>
            </a: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 (-50%)</a:t>
            </a:r>
          </a:p>
          <a:p>
            <a:pPr marL="171450" marR="0" lvl="0" indent="0" algn="l" rtl="0">
              <a:spcBef>
                <a:spcPts val="40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R 136</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G 213</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B 237</a:t>
            </a:r>
          </a:p>
        </p:txBody>
      </p:sp>
      <p:sp>
        <p:nvSpPr>
          <p:cNvPr id="41" name="Google Shape;41;p17"/>
          <p:cNvSpPr/>
          <p:nvPr/>
        </p:nvSpPr>
        <p:spPr>
          <a:xfrm>
            <a:off x="13686941" y="2468607"/>
            <a:ext cx="595070" cy="621323"/>
          </a:xfrm>
          <a:prstGeom prst="rect">
            <a:avLst/>
          </a:prstGeom>
          <a:solidFill>
            <a:srgbClr val="6D64C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Bright</a:t>
            </a:r>
            <a:b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b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Purple</a:t>
            </a:r>
          </a:p>
          <a:p>
            <a:pPr marL="171450" marR="0" lvl="0" indent="0" algn="l" rtl="0">
              <a:spcBef>
                <a:spcPts val="40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R 109</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G 100</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B 204</a:t>
            </a:r>
          </a:p>
        </p:txBody>
      </p:sp>
      <p:sp>
        <p:nvSpPr>
          <p:cNvPr id="42" name="Google Shape;42;p17"/>
          <p:cNvSpPr/>
          <p:nvPr/>
        </p:nvSpPr>
        <p:spPr>
          <a:xfrm>
            <a:off x="14282011" y="2468607"/>
            <a:ext cx="595070" cy="621323"/>
          </a:xfrm>
          <a:prstGeom prst="rect">
            <a:avLst/>
          </a:prstGeom>
          <a:solidFill>
            <a:srgbClr val="FF632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Orange</a:t>
            </a:r>
          </a:p>
          <a:p>
            <a:pPr marL="171450" marR="0" lvl="0" indent="0" algn="l" rtl="0">
              <a:spcBef>
                <a:spcPts val="40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R 255</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G 99</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B 39</a:t>
            </a:r>
          </a:p>
        </p:txBody>
      </p:sp>
      <p:sp>
        <p:nvSpPr>
          <p:cNvPr id="43" name="Google Shape;43;p17"/>
          <p:cNvSpPr/>
          <p:nvPr/>
        </p:nvSpPr>
        <p:spPr>
          <a:xfrm>
            <a:off x="14877081" y="2468607"/>
            <a:ext cx="595070" cy="621323"/>
          </a:xfrm>
          <a:prstGeom prst="rect">
            <a:avLst/>
          </a:prstGeom>
          <a:solidFill>
            <a:srgbClr val="C8FF16"/>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Bright</a:t>
            </a:r>
            <a:b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b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Green</a:t>
            </a:r>
          </a:p>
          <a:p>
            <a:pPr marL="171450" marR="0" lvl="0" indent="0" algn="l" rtl="0">
              <a:spcBef>
                <a:spcPts val="40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R 200</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G 255</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B 22</a:t>
            </a:r>
          </a:p>
        </p:txBody>
      </p:sp>
      <p:sp>
        <p:nvSpPr>
          <p:cNvPr id="44" name="Google Shape;44;p17"/>
          <p:cNvSpPr/>
          <p:nvPr/>
        </p:nvSpPr>
        <p:spPr>
          <a:xfrm>
            <a:off x="13686941" y="3089930"/>
            <a:ext cx="595070" cy="621323"/>
          </a:xfrm>
          <a:prstGeom prst="rect">
            <a:avLst/>
          </a:prstGeom>
          <a:solidFill>
            <a:srgbClr val="7E39BA"/>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Purple</a:t>
            </a:r>
          </a:p>
          <a:p>
            <a:pPr marL="171450" marR="0" lvl="0" indent="0" algn="l" rtl="0">
              <a:spcBef>
                <a:spcPts val="40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R 126</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G 57</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B 186</a:t>
            </a:r>
          </a:p>
        </p:txBody>
      </p:sp>
      <p:sp>
        <p:nvSpPr>
          <p:cNvPr id="45" name="Google Shape;45;p17"/>
          <p:cNvSpPr/>
          <p:nvPr/>
        </p:nvSpPr>
        <p:spPr>
          <a:xfrm>
            <a:off x="14877081" y="3089930"/>
            <a:ext cx="595070" cy="621323"/>
          </a:xfrm>
          <a:prstGeom prst="rect">
            <a:avLst/>
          </a:prstGeom>
          <a:solidFill>
            <a:srgbClr val="00C37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Green</a:t>
            </a:r>
          </a:p>
          <a:p>
            <a:pPr marL="171450" marR="0" lvl="0" indent="0" algn="l" rtl="0">
              <a:spcBef>
                <a:spcPts val="40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R 0</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G 195</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B 123</a:t>
            </a:r>
          </a:p>
        </p:txBody>
      </p:sp>
      <p:sp>
        <p:nvSpPr>
          <p:cNvPr id="46" name="Google Shape;46;p17"/>
          <p:cNvSpPr/>
          <p:nvPr/>
        </p:nvSpPr>
        <p:spPr>
          <a:xfrm>
            <a:off x="14877081" y="4948917"/>
            <a:ext cx="595070" cy="621323"/>
          </a:xfrm>
          <a:prstGeom prst="rect">
            <a:avLst/>
          </a:prstGeom>
          <a:solidFill>
            <a:srgbClr val="15636B"/>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Dark</a:t>
            </a:r>
            <a:b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b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Green</a:t>
            </a:r>
          </a:p>
          <a:p>
            <a:pPr marL="171450" marR="0" lvl="0" indent="0" algn="l" rtl="0">
              <a:spcBef>
                <a:spcPts val="40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R 21</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G 99</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B 107</a:t>
            </a:r>
          </a:p>
        </p:txBody>
      </p:sp>
      <p:sp>
        <p:nvSpPr>
          <p:cNvPr id="47" name="Google Shape;47;p17"/>
          <p:cNvSpPr/>
          <p:nvPr/>
        </p:nvSpPr>
        <p:spPr>
          <a:xfrm>
            <a:off x="14877081" y="4330085"/>
            <a:ext cx="595070" cy="621323"/>
          </a:xfrm>
          <a:prstGeom prst="rect">
            <a:avLst/>
          </a:prstGeom>
          <a:solidFill>
            <a:srgbClr val="0F999C"/>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Aqua</a:t>
            </a:r>
          </a:p>
          <a:p>
            <a:pPr marL="171450" marR="0" lvl="0" indent="0" algn="l" rtl="0">
              <a:spcBef>
                <a:spcPts val="40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R 15</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G 153</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B 156</a:t>
            </a:r>
          </a:p>
        </p:txBody>
      </p:sp>
      <p:sp>
        <p:nvSpPr>
          <p:cNvPr id="48" name="Google Shape;48;p17"/>
          <p:cNvSpPr/>
          <p:nvPr/>
        </p:nvSpPr>
        <p:spPr>
          <a:xfrm>
            <a:off x="14877081" y="3711253"/>
            <a:ext cx="595070" cy="621323"/>
          </a:xfrm>
          <a:prstGeom prst="rect">
            <a:avLst/>
          </a:prstGeom>
          <a:solidFill>
            <a:srgbClr val="01D1D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Bright</a:t>
            </a:r>
            <a:b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b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Aqua</a:t>
            </a:r>
          </a:p>
          <a:p>
            <a:pPr marL="171450" marR="0" lvl="0" indent="0" algn="l" rtl="0">
              <a:spcBef>
                <a:spcPts val="40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R 1</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G 209</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B 208</a:t>
            </a:r>
          </a:p>
        </p:txBody>
      </p:sp>
      <p:sp>
        <p:nvSpPr>
          <p:cNvPr id="49" name="Google Shape;49;p17"/>
          <p:cNvSpPr/>
          <p:nvPr/>
        </p:nvSpPr>
        <p:spPr>
          <a:xfrm>
            <a:off x="14282011" y="3089930"/>
            <a:ext cx="595070" cy="621323"/>
          </a:xfrm>
          <a:prstGeom prst="rect">
            <a:avLst/>
          </a:prstGeom>
          <a:solidFill>
            <a:srgbClr val="FF0CAD"/>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Peach</a:t>
            </a:r>
          </a:p>
          <a:p>
            <a:pPr marL="171450" marR="0" lvl="0" indent="0" algn="l" rtl="0">
              <a:spcBef>
                <a:spcPts val="40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R 255</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G 126</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B 131</a:t>
            </a:r>
          </a:p>
        </p:txBody>
      </p:sp>
      <p:sp>
        <p:nvSpPr>
          <p:cNvPr id="50" name="Google Shape;50;p17"/>
          <p:cNvSpPr/>
          <p:nvPr/>
        </p:nvSpPr>
        <p:spPr>
          <a:xfrm>
            <a:off x="14282011" y="3711253"/>
            <a:ext cx="595070" cy="621323"/>
          </a:xfrm>
          <a:prstGeom prst="rect">
            <a:avLst/>
          </a:prstGeom>
          <a:solidFill>
            <a:srgbClr val="CB2980"/>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Light</a:t>
            </a:r>
            <a:b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b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Claret</a:t>
            </a:r>
          </a:p>
          <a:p>
            <a:pPr marL="171450" marR="0" lvl="0" indent="0" algn="l" rtl="0">
              <a:spcBef>
                <a:spcPts val="40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R 203</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G 41</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B 128</a:t>
            </a:r>
          </a:p>
        </p:txBody>
      </p:sp>
      <p:sp>
        <p:nvSpPr>
          <p:cNvPr id="51" name="Google Shape;51;p17"/>
          <p:cNvSpPr/>
          <p:nvPr/>
        </p:nvSpPr>
        <p:spPr>
          <a:xfrm>
            <a:off x="14282011" y="4330085"/>
            <a:ext cx="595070" cy="621323"/>
          </a:xfrm>
          <a:prstGeom prst="rect">
            <a:avLst/>
          </a:prstGeom>
          <a:solidFill>
            <a:srgbClr val="860864"/>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i="0" u="none" strike="noStrike" cap="none">
                <a:solidFill>
                  <a:schemeClr val="lt1"/>
                </a:solidFill>
                <a:latin typeface="Verdana" panose="020B0604030504040204"/>
                <a:ea typeface="Verdana" panose="020B0604030504040204"/>
                <a:cs typeface="Verdana" panose="020B0604030504040204"/>
                <a:sym typeface="Verdana" panose="020B0604030504040204"/>
              </a:rPr>
              <a:t>Claret</a:t>
            </a:r>
          </a:p>
          <a:p>
            <a:pPr marL="171450" marR="0" lvl="0" indent="0" algn="l" rtl="0">
              <a:spcBef>
                <a:spcPts val="40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R 134</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G 8</a:t>
            </a:r>
          </a:p>
          <a:p>
            <a:pPr marL="171450" marR="0" lvl="0" indent="0" algn="l" rtl="0">
              <a:spcBef>
                <a:spcPts val="0"/>
              </a:spcBef>
              <a:spcAft>
                <a:spcPts val="0"/>
              </a:spcAft>
              <a:buNone/>
            </a:pPr>
            <a:r>
              <a:rPr lang="en-US" sz="600" b="0" i="0" u="none" strike="noStrike" cap="none">
                <a:solidFill>
                  <a:schemeClr val="lt1"/>
                </a:solidFill>
                <a:latin typeface="Verdana" panose="020B0604030504040204"/>
                <a:ea typeface="Verdana" panose="020B0604030504040204"/>
                <a:cs typeface="Verdana" panose="020B0604030504040204"/>
                <a:sym typeface="Verdana" panose="020B0604030504040204"/>
              </a:rPr>
              <a:t>B 100</a:t>
            </a:r>
          </a:p>
        </p:txBody>
      </p:sp>
      <p:sp>
        <p:nvSpPr>
          <p:cNvPr id="52" name="Google Shape;52;p17"/>
          <p:cNvSpPr/>
          <p:nvPr/>
        </p:nvSpPr>
        <p:spPr>
          <a:xfrm>
            <a:off x="12496801" y="1405970"/>
            <a:ext cx="570669" cy="153888"/>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000" b="1" i="0" u="none" strike="noStrike" cap="none">
                <a:solidFill>
                  <a:schemeClr val="dk2"/>
                </a:solidFill>
                <a:latin typeface="Verdana" panose="020B0604030504040204"/>
                <a:ea typeface="Verdana" panose="020B0604030504040204"/>
                <a:cs typeface="Verdana" panose="020B0604030504040204"/>
                <a:sym typeface="Verdana" panose="020B0604030504040204"/>
              </a:rPr>
              <a:t>Primary</a:t>
            </a:r>
          </a:p>
        </p:txBody>
      </p:sp>
      <p:sp>
        <p:nvSpPr>
          <p:cNvPr id="53" name="Google Shape;53;p17"/>
          <p:cNvSpPr/>
          <p:nvPr/>
        </p:nvSpPr>
        <p:spPr>
          <a:xfrm>
            <a:off x="12496801" y="2285400"/>
            <a:ext cx="843180" cy="153888"/>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000" b="1">
                <a:solidFill>
                  <a:schemeClr val="dk2"/>
                </a:solidFill>
                <a:latin typeface="Verdana" panose="020B0604030504040204"/>
                <a:ea typeface="Verdana" panose="020B0604030504040204"/>
                <a:cs typeface="Verdana" panose="020B0604030504040204"/>
                <a:sym typeface="Verdana" panose="020B0604030504040204"/>
              </a:rPr>
              <a:t>Infographic</a:t>
            </a:r>
          </a:p>
        </p:txBody>
      </p:sp>
      <p:sp>
        <p:nvSpPr>
          <p:cNvPr id="54" name="Google Shape;54;p17"/>
          <p:cNvSpPr/>
          <p:nvPr/>
        </p:nvSpPr>
        <p:spPr>
          <a:xfrm>
            <a:off x="13686941" y="1405970"/>
            <a:ext cx="753411" cy="153888"/>
          </a:xfrm>
          <a:prstGeom prst="rect">
            <a:avLst/>
          </a:prstGeom>
          <a:noFill/>
          <a:ln>
            <a:noFill/>
          </a:ln>
        </p:spPr>
        <p:txBody>
          <a:bodyPr spcFirstLastPara="1" wrap="square" lIns="0" tIns="0" rIns="0" bIns="0" anchor="ctr" anchorCtr="0">
            <a:spAutoFit/>
          </a:bodyPr>
          <a:lstStyle/>
          <a:p>
            <a:pPr marL="0" marR="0" lvl="0" indent="0" algn="l" rtl="0">
              <a:spcBef>
                <a:spcPts val="0"/>
              </a:spcBef>
              <a:spcAft>
                <a:spcPts val="0"/>
              </a:spcAft>
              <a:buNone/>
            </a:pPr>
            <a:r>
              <a:rPr lang="en-US" sz="1000" b="1">
                <a:solidFill>
                  <a:schemeClr val="dk2"/>
                </a:solidFill>
                <a:latin typeface="Verdana" panose="020B0604030504040204"/>
                <a:ea typeface="Verdana" panose="020B0604030504040204"/>
                <a:cs typeface="Verdana" panose="020B0604030504040204"/>
                <a:sym typeface="Verdana" panose="020B0604030504040204"/>
              </a:rPr>
              <a:t>Secondary</a:t>
            </a:r>
          </a:p>
        </p:txBody>
      </p:sp>
      <p:sp>
        <p:nvSpPr>
          <p:cNvPr id="55" name="Google Shape;55;p17"/>
          <p:cNvSpPr/>
          <p:nvPr/>
        </p:nvSpPr>
        <p:spPr>
          <a:xfrm>
            <a:off x="13686941" y="3711253"/>
            <a:ext cx="595070" cy="621323"/>
          </a:xfrm>
          <a:prstGeom prst="rect">
            <a:avLst/>
          </a:prstGeom>
          <a:solidFill>
            <a:srgbClr val="4701A7"/>
          </a:solidFill>
          <a:ln>
            <a:noFill/>
          </a:ln>
        </p:spPr>
        <p:txBody>
          <a:bodyPr spcFirstLastPara="1" wrap="square" lIns="0" tIns="0" rIns="0" bIns="0" anchor="ctr" anchorCtr="0">
            <a:noAutofit/>
          </a:bodyPr>
          <a:lstStyle/>
          <a:p>
            <a:pPr marL="0" marR="0" lvl="0" indent="0" algn="ctr" rtl="0">
              <a:spcBef>
                <a:spcPts val="0"/>
              </a:spcBef>
              <a:spcAft>
                <a:spcPts val="0"/>
              </a:spcAft>
              <a:buNone/>
            </a:pPr>
            <a:r>
              <a:rPr lang="en-US" sz="600" b="1">
                <a:solidFill>
                  <a:schemeClr val="lt1"/>
                </a:solidFill>
                <a:latin typeface="Verdana" panose="020B0604030504040204"/>
                <a:ea typeface="Verdana" panose="020B0604030504040204"/>
                <a:cs typeface="Verdana" panose="020B0604030504040204"/>
                <a:sym typeface="Verdana" panose="020B0604030504040204"/>
              </a:rPr>
              <a:t>Dark</a:t>
            </a:r>
            <a:br>
              <a:rPr lang="en-US" sz="600" b="1">
                <a:solidFill>
                  <a:schemeClr val="lt1"/>
                </a:solidFill>
                <a:latin typeface="Verdana" panose="020B0604030504040204"/>
                <a:ea typeface="Verdana" panose="020B0604030504040204"/>
                <a:cs typeface="Verdana" panose="020B0604030504040204"/>
                <a:sym typeface="Verdana" panose="020B0604030504040204"/>
              </a:rPr>
            </a:br>
            <a:r>
              <a:rPr lang="en-US" sz="600" b="1">
                <a:solidFill>
                  <a:schemeClr val="lt1"/>
                </a:solidFill>
                <a:latin typeface="Verdana" panose="020B0604030504040204"/>
                <a:ea typeface="Verdana" panose="020B0604030504040204"/>
                <a:cs typeface="Verdana" panose="020B0604030504040204"/>
                <a:sym typeface="Verdana" panose="020B0604030504040204"/>
              </a:rPr>
              <a:t>Purple</a:t>
            </a:r>
          </a:p>
          <a:p>
            <a:pPr marL="171450" marR="0" lvl="0" indent="0" algn="l" rtl="0">
              <a:spcBef>
                <a:spcPts val="400"/>
              </a:spcBef>
              <a:spcAft>
                <a:spcPts val="0"/>
              </a:spcAft>
              <a:buNone/>
            </a:pPr>
            <a:r>
              <a:rPr lang="en-US" sz="600">
                <a:solidFill>
                  <a:schemeClr val="lt1"/>
                </a:solidFill>
                <a:latin typeface="Verdana" panose="020B0604030504040204"/>
                <a:ea typeface="Verdana" panose="020B0604030504040204"/>
                <a:cs typeface="Verdana" panose="020B0604030504040204"/>
                <a:sym typeface="Verdana" panose="020B0604030504040204"/>
              </a:rPr>
              <a:t>R 71</a:t>
            </a:r>
          </a:p>
          <a:p>
            <a:pPr marL="171450" marR="0" lvl="0" indent="0" algn="l" rtl="0">
              <a:spcBef>
                <a:spcPts val="0"/>
              </a:spcBef>
              <a:spcAft>
                <a:spcPts val="0"/>
              </a:spcAft>
              <a:buNone/>
            </a:pPr>
            <a:r>
              <a:rPr lang="en-US" sz="600">
                <a:solidFill>
                  <a:schemeClr val="lt1"/>
                </a:solidFill>
                <a:latin typeface="Verdana" panose="020B0604030504040204"/>
                <a:ea typeface="Verdana" panose="020B0604030504040204"/>
                <a:cs typeface="Verdana" panose="020B0604030504040204"/>
                <a:sym typeface="Verdana" panose="020B0604030504040204"/>
              </a:rPr>
              <a:t>G 1</a:t>
            </a:r>
          </a:p>
          <a:p>
            <a:pPr marL="171450" marR="0" lvl="0" indent="0" algn="l" rtl="0">
              <a:spcBef>
                <a:spcPts val="0"/>
              </a:spcBef>
              <a:spcAft>
                <a:spcPts val="0"/>
              </a:spcAft>
              <a:buNone/>
            </a:pPr>
            <a:r>
              <a:rPr lang="en-US" sz="600">
                <a:solidFill>
                  <a:schemeClr val="lt1"/>
                </a:solidFill>
                <a:latin typeface="Verdana" panose="020B0604030504040204"/>
                <a:ea typeface="Verdana" panose="020B0604030504040204"/>
                <a:cs typeface="Verdana" panose="020B0604030504040204"/>
                <a:sym typeface="Verdana" panose="020B0604030504040204"/>
              </a:rPr>
              <a:t>B 167</a:t>
            </a:r>
          </a:p>
        </p:txBody>
      </p:sp>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6/3/2021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34982096"/>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1.xml"/><Relationship Id="rId5" Type="http://schemas.openxmlformats.org/officeDocument/2006/relationships/image" Target="../media/image29.jpg"/><Relationship Id="rId4" Type="http://schemas.openxmlformats.org/officeDocument/2006/relationships/image" Target="../media/image28.jpg"/></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41.xml"/><Relationship Id="rId4" Type="http://schemas.openxmlformats.org/officeDocument/2006/relationships/image" Target="../media/image31.jpg"/></Relationships>
</file>

<file path=ppt/slides/_rels/slide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4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1"/>
          <p:cNvSpPr txBox="1">
            <a:spLocks noGrp="1"/>
          </p:cNvSpPr>
          <p:nvPr>
            <p:ph type="body" idx="1"/>
          </p:nvPr>
        </p:nvSpPr>
        <p:spPr>
          <a:xfrm>
            <a:off x="4663441" y="478975"/>
            <a:ext cx="7278636" cy="1786149"/>
          </a:xfrm>
          <a:prstGeom prst="rect">
            <a:avLst/>
          </a:prstGeom>
          <a:noFill/>
          <a:ln>
            <a:noFill/>
          </a:ln>
        </p:spPr>
        <p:txBody>
          <a:bodyPr spcFirstLastPara="1" wrap="square" lIns="0" tIns="0" rIns="0" bIns="0" anchor="b" anchorCtr="0">
            <a:noAutofit/>
          </a:bodyPr>
          <a:lstStyle/>
          <a:p>
            <a:pPr marL="0" indent="0"/>
            <a:r>
              <a:rPr lang="en-US" sz="4400" dirty="0">
                <a:latin typeface="Times New Roman" panose="02020603050405020304"/>
              </a:rPr>
              <a:t>Spring RESTful Web Services</a:t>
            </a:r>
          </a:p>
        </p:txBody>
      </p:sp>
      <p:sp>
        <p:nvSpPr>
          <p:cNvPr id="3" name="TextBox 2"/>
          <p:cNvSpPr txBox="1"/>
          <p:nvPr/>
        </p:nvSpPr>
        <p:spPr>
          <a:xfrm>
            <a:off x="7644507" y="3658987"/>
            <a:ext cx="4022783" cy="120032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spAutoFit/>
          </a:bodyPr>
          <a:lstStyle/>
          <a:p>
            <a:pPr algn="just"/>
            <a:r>
              <a:rPr lang="en-US" sz="2400" dirty="0"/>
              <a:t>Name: </a:t>
            </a:r>
            <a:r>
              <a:rPr lang="en-IN" sz="2400" dirty="0"/>
              <a:t>Maumita Saha</a:t>
            </a:r>
          </a:p>
          <a:p>
            <a:pPr algn="just"/>
            <a:r>
              <a:rPr lang="en-IN" sz="2400" dirty="0">
                <a:cs typeface="Arial" panose="020B0604020202020204"/>
              </a:rPr>
              <a:t>Emp ID: 46067476</a:t>
            </a:r>
          </a:p>
          <a:p>
            <a:pPr algn="just"/>
            <a:r>
              <a:rPr lang="en-IN" sz="2400" dirty="0">
                <a:cs typeface="Arial" panose="020B0604020202020204"/>
              </a:rPr>
              <a:t>Batch: JEE FS With React</a:t>
            </a:r>
            <a:endParaRPr lang="en-US" sz="2400" dirty="0">
              <a:cs typeface="Arial" panose="020B0604020202020204"/>
            </a:endParaRPr>
          </a:p>
        </p:txBody>
      </p:sp>
      <p:pic>
        <p:nvPicPr>
          <p:cNvPr id="4" name="Picture 3">
            <a:extLst>
              <a:ext uri="{FF2B5EF4-FFF2-40B4-BE49-F238E27FC236}">
                <a16:creationId xmlns:a16="http://schemas.microsoft.com/office/drawing/2014/main" id="{A99F67C6-A15B-48D2-8B65-3FE5BD4C9778}"/>
              </a:ext>
            </a:extLst>
          </p:cNvPr>
          <p:cNvPicPr>
            <a:picLocks noChangeAspect="1"/>
          </p:cNvPicPr>
          <p:nvPr/>
        </p:nvPicPr>
        <p:blipFill>
          <a:blip r:embed="rId3"/>
          <a:stretch>
            <a:fillRect/>
          </a:stretch>
        </p:blipFill>
        <p:spPr>
          <a:xfrm>
            <a:off x="338890" y="2438400"/>
            <a:ext cx="3484880" cy="316992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mc:AlternateContent xmlns:mc="http://schemas.openxmlformats.org/markup-compatibility/2006">
    <mc:Choice xmlns:p14="http://schemas.microsoft.com/office/powerpoint/2010/main" Requires="p14">
      <p:transition spd="slow" p14:dur="2000" advTm="82552"/>
    </mc:Choice>
    <mc:Fallback>
      <p:transition spd="slow" advTm="8255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pic>
        <p:nvPicPr>
          <p:cNvPr id="10" name="Picture 9">
            <a:extLst>
              <a:ext uri="{FF2B5EF4-FFF2-40B4-BE49-F238E27FC236}">
                <a16:creationId xmlns:a16="http://schemas.microsoft.com/office/drawing/2014/main" id="{F778118C-2B4E-4E01-B66F-4B820874C307}"/>
              </a:ext>
            </a:extLst>
          </p:cNvPr>
          <p:cNvPicPr>
            <a:picLocks noChangeAspect="1"/>
          </p:cNvPicPr>
          <p:nvPr/>
        </p:nvPicPr>
        <p:blipFill>
          <a:blip r:embed="rId3"/>
          <a:stretch>
            <a:fillRect/>
          </a:stretch>
        </p:blipFill>
        <p:spPr>
          <a:xfrm>
            <a:off x="2498751" y="1323129"/>
            <a:ext cx="6720369" cy="371623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994507597"/>
      </p:ext>
    </p:extLst>
  </p:cSld>
  <p:clrMapOvr>
    <a:masterClrMapping/>
  </p:clrMapOvr>
  <mc:AlternateContent xmlns:mc="http://schemas.openxmlformats.org/markup-compatibility/2006">
    <mc:Choice xmlns:p14="http://schemas.microsoft.com/office/powerpoint/2010/main" Requires="p14">
      <p:transition spd="slow" p14:dur="2000" advTm="14332"/>
    </mc:Choice>
    <mc:Fallback>
      <p:transition spd="slow" advTm="1433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7"/>
          <p:cNvSpPr/>
          <p:nvPr/>
        </p:nvSpPr>
        <p:spPr>
          <a:xfrm>
            <a:off x="4821381" y="-3133898"/>
            <a:ext cx="8076365" cy="286773"/>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Verdana" panose="020B0604030504040204"/>
              <a:buNone/>
            </a:pPr>
            <a:endParaRPr sz="18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p:txBody>
      </p:sp>
      <p:pic>
        <p:nvPicPr>
          <p:cNvPr id="3" name="Content Placeholder 4">
            <a:extLst>
              <a:ext uri="{FF2B5EF4-FFF2-40B4-BE49-F238E27FC236}">
                <a16:creationId xmlns:a16="http://schemas.microsoft.com/office/drawing/2014/main" id="{388A9258-A9C4-4CE4-BE56-0151FC24B62A}"/>
              </a:ext>
            </a:extLst>
          </p:cNvPr>
          <p:cNvPicPr>
            <a:picLocks noChangeAspect="1"/>
          </p:cNvPicPr>
          <p:nvPr/>
        </p:nvPicPr>
        <p:blipFill>
          <a:blip r:embed="rId3"/>
          <a:stretch>
            <a:fillRect/>
          </a:stretch>
        </p:blipFill>
        <p:spPr>
          <a:xfrm>
            <a:off x="416560" y="456759"/>
            <a:ext cx="11358880" cy="59444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22"/>
    </mc:Choice>
    <mc:Fallback>
      <p:transition spd="slow" advTm="372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p7"/>
          <p:cNvSpPr/>
          <p:nvPr/>
        </p:nvSpPr>
        <p:spPr>
          <a:xfrm>
            <a:off x="4821381" y="-3133898"/>
            <a:ext cx="8076365" cy="286773"/>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chemeClr val="dk1"/>
              </a:buClr>
              <a:buSzPts val="1800"/>
              <a:buFont typeface="Verdana" panose="020B0604030504040204"/>
              <a:buNone/>
            </a:pPr>
            <a:endParaRPr sz="1800" b="0" i="0" u="none" strike="noStrike" cap="none">
              <a:solidFill>
                <a:srgbClr val="000000"/>
              </a:solidFill>
              <a:latin typeface="Verdana" panose="020B0604030504040204"/>
              <a:ea typeface="Verdana" panose="020B0604030504040204"/>
              <a:cs typeface="Verdana" panose="020B0604030504040204"/>
              <a:sym typeface="Verdana" panose="020B0604030504040204"/>
            </a:endParaRPr>
          </a:p>
        </p:txBody>
      </p:sp>
      <p:pic>
        <p:nvPicPr>
          <p:cNvPr id="4" name="Picture 3">
            <a:extLst>
              <a:ext uri="{FF2B5EF4-FFF2-40B4-BE49-F238E27FC236}">
                <a16:creationId xmlns:a16="http://schemas.microsoft.com/office/drawing/2014/main" id="{1562C78C-F205-447E-A727-CC9CFC530599}"/>
              </a:ext>
            </a:extLst>
          </p:cNvPr>
          <p:cNvPicPr>
            <a:picLocks noChangeAspect="1"/>
          </p:cNvPicPr>
          <p:nvPr/>
        </p:nvPicPr>
        <p:blipFill>
          <a:blip r:embed="rId3"/>
          <a:stretch>
            <a:fillRect/>
          </a:stretch>
        </p:blipFill>
        <p:spPr>
          <a:xfrm>
            <a:off x="3174124" y="1913680"/>
            <a:ext cx="5445760" cy="3030639"/>
          </a:xfrm>
          <a:prstGeom prst="rect">
            <a:avLst/>
          </a:prstGeom>
        </p:spPr>
      </p:pic>
    </p:spTree>
    <p:extLst>
      <p:ext uri="{BB962C8B-B14F-4D97-AF65-F5344CB8AC3E}">
        <p14:creationId xmlns:p14="http://schemas.microsoft.com/office/powerpoint/2010/main" val="857506416"/>
      </p:ext>
    </p:extLst>
  </p:cSld>
  <p:clrMapOvr>
    <a:masterClrMapping/>
  </p:clrMapOvr>
  <mc:AlternateContent xmlns:mc="http://schemas.openxmlformats.org/markup-compatibility/2006">
    <mc:Choice xmlns:p14="http://schemas.microsoft.com/office/powerpoint/2010/main" Requires="p14">
      <p:transition spd="slow" p14:dur="2000" advTm="1737"/>
    </mc:Choice>
    <mc:Fallback>
      <p:transition spd="slow" advTm="1737"/>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2"/>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4" name="Google Shape;1058;p4">
            <a:extLst>
              <a:ext uri="{FF2B5EF4-FFF2-40B4-BE49-F238E27FC236}">
                <a16:creationId xmlns:a16="http://schemas.microsoft.com/office/drawing/2014/main" id="{7DB48DEC-93E5-4FA5-9BE6-F3F8E1CCCBDE}"/>
              </a:ext>
            </a:extLst>
          </p:cNvPr>
          <p:cNvSpPr txBox="1">
            <a:spLocks/>
          </p:cNvSpPr>
          <p:nvPr/>
        </p:nvSpPr>
        <p:spPr>
          <a:xfrm>
            <a:off x="4106228" y="425133"/>
            <a:ext cx="6984156" cy="863600"/>
          </a:xfrm>
          <a:prstGeom prst="rect">
            <a:avLst/>
          </a:prstGeom>
          <a:noFill/>
          <a:ln>
            <a:noFill/>
          </a:ln>
        </p:spPr>
        <p:txBody>
          <a:bodyPr spcFirstLastPara="1" wrap="square" lIns="0" tIns="0" rIns="0" bIns="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90000"/>
              </a:lnSpc>
              <a:buClr>
                <a:schemeClr val="dk2"/>
              </a:buClr>
              <a:buSzPts val="2600"/>
              <a:buFont typeface="Verdana" panose="020B0604030504040204"/>
              <a:buNone/>
            </a:pPr>
            <a:r>
              <a:rPr lang="en-US" sz="3200" b="1" dirty="0">
                <a:latin typeface="Verdana" panose="020B0604030504040204" pitchFamily="34" charset="0"/>
                <a:ea typeface="Verdana" panose="020B0604030504040204" pitchFamily="34" charset="0"/>
              </a:rPr>
              <a:t>WHAT IS REST?</a:t>
            </a:r>
          </a:p>
        </p:txBody>
      </p:sp>
      <p:sp>
        <p:nvSpPr>
          <p:cNvPr id="5" name="Google Shape;1059;p4">
            <a:extLst>
              <a:ext uri="{FF2B5EF4-FFF2-40B4-BE49-F238E27FC236}">
                <a16:creationId xmlns:a16="http://schemas.microsoft.com/office/drawing/2014/main" id="{32FAB0F2-8DFC-4147-B833-FC72815DFCD4}"/>
              </a:ext>
            </a:extLst>
          </p:cNvPr>
          <p:cNvSpPr txBox="1"/>
          <p:nvPr/>
        </p:nvSpPr>
        <p:spPr>
          <a:xfrm>
            <a:off x="448628" y="982234"/>
            <a:ext cx="10534889" cy="3748693"/>
          </a:xfrm>
          <a:prstGeom prst="rect">
            <a:avLst/>
          </a:prstGeom>
          <a:noFill/>
          <a:ln>
            <a:noFill/>
          </a:ln>
        </p:spPr>
        <p:txBody>
          <a:bodyPr spcFirstLastPara="1" wrap="square" lIns="0" tIns="0" rIns="0" bIns="0" anchor="t" anchorCtr="0">
            <a:noAutofit/>
          </a:bodyPr>
          <a:lstStyle/>
          <a:p>
            <a:pPr marL="285750" marR="0" lvl="0" indent="-285750" algn="l" rtl="0">
              <a:lnSpc>
                <a:spcPct val="122000"/>
              </a:lnSpc>
              <a:spcBef>
                <a:spcPts val="600"/>
              </a:spcBef>
              <a:spcAft>
                <a:spcPts val="0"/>
              </a:spcAft>
              <a:buClr>
                <a:schemeClr val="dk1"/>
              </a:buClr>
              <a:buSzPts val="1800"/>
              <a:buFont typeface="Arial" panose="020B0604020202020204" pitchFamily="34" charset="0"/>
              <a:buChar char="•"/>
            </a:pPr>
            <a:r>
              <a:rPr lang="en-IN" sz="1800" dirty="0">
                <a:latin typeface="Verdana" panose="020B0604030504040204" pitchFamily="34" charset="0"/>
                <a:ea typeface="Verdana" panose="020B0604030504040204" pitchFamily="34" charset="0"/>
                <a:cs typeface="Tahoma" panose="020B0604030504040204" pitchFamily="34" charset="0"/>
              </a:rPr>
              <a:t>REpresentational State Transfer (REST)</a:t>
            </a:r>
          </a:p>
          <a:p>
            <a:pPr marL="285750" marR="0" lvl="0" indent="-285750" algn="l" rtl="0">
              <a:lnSpc>
                <a:spcPct val="122000"/>
              </a:lnSpc>
              <a:spcBef>
                <a:spcPts val="600"/>
              </a:spcBef>
              <a:spcAft>
                <a:spcPts val="0"/>
              </a:spcAft>
              <a:buClr>
                <a:schemeClr val="dk1"/>
              </a:buClr>
              <a:buSzPts val="1800"/>
              <a:buFont typeface="Arial" panose="020B0604020202020204" pitchFamily="34" charset="0"/>
              <a:buChar char="•"/>
            </a:pPr>
            <a:r>
              <a:rPr lang="en-IN" sz="1800" dirty="0">
                <a:latin typeface="Verdana" panose="020B0604030504040204" pitchFamily="34" charset="0"/>
                <a:ea typeface="Verdana" panose="020B0604030504040204" pitchFamily="34" charset="0"/>
                <a:cs typeface="Tahoma" panose="020B0604030504040204" pitchFamily="34" charset="0"/>
              </a:rPr>
              <a:t>Creating Web services</a:t>
            </a:r>
          </a:p>
          <a:p>
            <a:pPr marL="285750" marR="0" lvl="0" indent="-285750" algn="l" rtl="0">
              <a:lnSpc>
                <a:spcPct val="122000"/>
              </a:lnSpc>
              <a:spcBef>
                <a:spcPts val="600"/>
              </a:spcBef>
              <a:spcAft>
                <a:spcPts val="0"/>
              </a:spcAft>
              <a:buClr>
                <a:schemeClr val="dk1"/>
              </a:buClr>
              <a:buSzPts val="1800"/>
              <a:buFont typeface="Arial" panose="020B0604020202020204" pitchFamily="34" charset="0"/>
              <a:buChar char="•"/>
            </a:pPr>
            <a:r>
              <a:rPr lang="en-IN" sz="1800" dirty="0">
                <a:latin typeface="Verdana" panose="020B0604030504040204" pitchFamily="34" charset="0"/>
                <a:ea typeface="Verdana" panose="020B0604030504040204" pitchFamily="34" charset="0"/>
                <a:cs typeface="Tahoma" panose="020B0604030504040204" pitchFamily="34" charset="0"/>
              </a:rPr>
              <a:t>First introduced by Roy Fielding in 2000.</a:t>
            </a:r>
          </a:p>
          <a:p>
            <a:pPr marL="285750" marR="0" lvl="0" indent="-285750" algn="l" rtl="0">
              <a:lnSpc>
                <a:spcPct val="122000"/>
              </a:lnSpc>
              <a:spcBef>
                <a:spcPts val="600"/>
              </a:spcBef>
              <a:spcAft>
                <a:spcPts val="0"/>
              </a:spcAft>
              <a:buClr>
                <a:schemeClr val="dk1"/>
              </a:buClr>
              <a:buSzPts val="1800"/>
              <a:buFont typeface="Arial" panose="020B0604020202020204" pitchFamily="34" charset="0"/>
              <a:buChar char="•"/>
            </a:pPr>
            <a:r>
              <a:rPr lang="en-IN" sz="1800" dirty="0">
                <a:latin typeface="Verdana" panose="020B0604030504040204" pitchFamily="34" charset="0"/>
                <a:ea typeface="Verdana" panose="020B0604030504040204" pitchFamily="34" charset="0"/>
                <a:cs typeface="Tahoma" panose="020B0604030504040204" pitchFamily="34" charset="0"/>
              </a:rPr>
              <a:t>Architecture</a:t>
            </a:r>
          </a:p>
          <a:p>
            <a:pPr marR="0" lvl="0" algn="l" rtl="0">
              <a:lnSpc>
                <a:spcPct val="122000"/>
              </a:lnSpc>
              <a:spcBef>
                <a:spcPts val="600"/>
              </a:spcBef>
              <a:spcAft>
                <a:spcPts val="0"/>
              </a:spcAft>
              <a:buClr>
                <a:schemeClr val="dk1"/>
              </a:buClr>
              <a:buSzPts val="1800"/>
            </a:pPr>
            <a:r>
              <a:rPr lang="en-IN" sz="1800" dirty="0">
                <a:latin typeface="Verdana" panose="020B0604030504040204" pitchFamily="34" charset="0"/>
                <a:ea typeface="Verdana" panose="020B0604030504040204" pitchFamily="34" charset="0"/>
                <a:cs typeface="Tahoma" panose="020B0604030504040204" pitchFamily="34" charset="0"/>
              </a:rPr>
              <a:t>	-Lightweight</a:t>
            </a:r>
          </a:p>
          <a:p>
            <a:pPr marR="0" lvl="0" algn="l" rtl="0">
              <a:lnSpc>
                <a:spcPct val="122000"/>
              </a:lnSpc>
              <a:spcBef>
                <a:spcPts val="600"/>
              </a:spcBef>
              <a:spcAft>
                <a:spcPts val="0"/>
              </a:spcAft>
              <a:buClr>
                <a:schemeClr val="dk1"/>
              </a:buClr>
              <a:buSzPts val="1800"/>
            </a:pPr>
            <a:r>
              <a:rPr lang="en-IN" sz="1800" dirty="0">
                <a:latin typeface="Verdana" panose="020B0604030504040204" pitchFamily="34" charset="0"/>
                <a:ea typeface="Verdana" panose="020B0604030504040204" pitchFamily="34" charset="0"/>
                <a:cs typeface="Tahoma" panose="020B0604030504040204" pitchFamily="34" charset="0"/>
              </a:rPr>
              <a:t>	-maintainable</a:t>
            </a:r>
          </a:p>
          <a:p>
            <a:pPr marR="0" lvl="0" algn="l" rtl="0">
              <a:lnSpc>
                <a:spcPct val="122000"/>
              </a:lnSpc>
              <a:spcBef>
                <a:spcPts val="600"/>
              </a:spcBef>
              <a:spcAft>
                <a:spcPts val="0"/>
              </a:spcAft>
              <a:buClr>
                <a:schemeClr val="dk1"/>
              </a:buClr>
              <a:buSzPts val="1800"/>
            </a:pPr>
            <a:r>
              <a:rPr lang="en-IN" sz="1800" dirty="0">
                <a:latin typeface="Verdana" panose="020B0604030504040204" pitchFamily="34" charset="0"/>
                <a:ea typeface="Verdana" panose="020B0604030504040204" pitchFamily="34" charset="0"/>
                <a:cs typeface="Tahoma" panose="020B0604030504040204" pitchFamily="34" charset="0"/>
              </a:rPr>
              <a:t>	-Scalable service</a:t>
            </a:r>
          </a:p>
          <a:p>
            <a:pPr marL="457200" indent="-457200">
              <a:lnSpc>
                <a:spcPct val="122000"/>
              </a:lnSpc>
              <a:spcBef>
                <a:spcPts val="600"/>
              </a:spcBef>
              <a:buClr>
                <a:schemeClr val="dk1"/>
              </a:buClr>
              <a:buSzPts val="1800"/>
              <a:buFont typeface="Arial" panose="020B0604020202020204" pitchFamily="34" charset="0"/>
              <a:buChar char="•"/>
            </a:pPr>
            <a:r>
              <a:rPr lang="en-US" sz="1800" dirty="0">
                <a:latin typeface="Verdana" panose="020B0604030504040204" pitchFamily="34" charset="0"/>
                <a:ea typeface="Verdana" panose="020B0604030504040204" pitchFamily="34" charset="0"/>
                <a:cs typeface="Tahoma" panose="020B0604030504040204" pitchFamily="34" charset="0"/>
              </a:rPr>
              <a:t>The underlying protocol for REST is HTTP. </a:t>
            </a:r>
            <a:endParaRPr lang="en-IN" sz="1800" dirty="0">
              <a:latin typeface="Verdana" panose="020B0604030504040204" pitchFamily="34" charset="0"/>
              <a:ea typeface="Verdana" panose="020B0604030504040204" pitchFamily="34" charset="0"/>
              <a:cs typeface="Tahoma" panose="020B0604030504040204" pitchFamily="34" charset="0"/>
            </a:endParaRPr>
          </a:p>
          <a:p>
            <a:pPr marL="285750" indent="-285750">
              <a:lnSpc>
                <a:spcPct val="122000"/>
              </a:lnSpc>
              <a:spcBef>
                <a:spcPts val="600"/>
              </a:spcBef>
              <a:buClr>
                <a:schemeClr val="dk1"/>
              </a:buClr>
              <a:buSzPts val="1800"/>
              <a:buFont typeface="Arial" panose="020B0604020202020204" pitchFamily="34" charset="0"/>
              <a:buChar char="•"/>
            </a:pPr>
            <a:endParaRPr sz="1600" dirty="0">
              <a:latin typeface="raleway"/>
              <a:ea typeface="Verdana" panose="020B0604030504040204" pitchFamily="34" charset="0"/>
              <a:cs typeface="Tahoma" panose="020B0604030504040204" pitchFamily="34" charset="0"/>
            </a:endParaRPr>
          </a:p>
          <a:p>
            <a:pPr marL="285750" indent="-285750">
              <a:lnSpc>
                <a:spcPct val="122000"/>
              </a:lnSpc>
              <a:spcBef>
                <a:spcPts val="600"/>
              </a:spcBef>
              <a:buClr>
                <a:schemeClr val="dk1"/>
              </a:buClr>
              <a:buSzPts val="1800"/>
              <a:buFont typeface="Arial" panose="020B0604020202020204" pitchFamily="34" charset="0"/>
              <a:buChar char="•"/>
            </a:pPr>
            <a:endParaRPr sz="1600" dirty="0">
              <a:solidFill>
                <a:schemeClr val="dk1"/>
              </a:solidFill>
              <a:latin typeface="Verdana" panose="020B0604030504040204" pitchFamily="34" charset="0"/>
              <a:ea typeface="Verdan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6D5301D5-748E-4EC4-BF13-4B57F7026966}"/>
              </a:ext>
            </a:extLst>
          </p:cNvPr>
          <p:cNvPicPr>
            <a:picLocks noChangeAspect="1"/>
          </p:cNvPicPr>
          <p:nvPr/>
        </p:nvPicPr>
        <p:blipFill>
          <a:blip r:embed="rId3"/>
          <a:stretch>
            <a:fillRect/>
          </a:stretch>
        </p:blipFill>
        <p:spPr>
          <a:xfrm>
            <a:off x="1981200" y="4031899"/>
            <a:ext cx="8717280" cy="301914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0859"/>
    </mc:Choice>
    <mc:Fallback>
      <p:transition spd="slow" advTm="10085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7" name="Title 1">
            <a:extLst>
              <a:ext uri="{FF2B5EF4-FFF2-40B4-BE49-F238E27FC236}">
                <a16:creationId xmlns:a16="http://schemas.microsoft.com/office/drawing/2014/main" id="{5C5F1C48-A76B-4B93-8C7B-BAF516D8FAFA}"/>
              </a:ext>
            </a:extLst>
          </p:cNvPr>
          <p:cNvSpPr txBox="1">
            <a:spLocks/>
          </p:cNvSpPr>
          <p:nvPr/>
        </p:nvSpPr>
        <p:spPr>
          <a:xfrm>
            <a:off x="2427355" y="378419"/>
            <a:ext cx="8312649" cy="45865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3200" b="1" dirty="0">
                <a:latin typeface="Verdana" panose="020B0604030504040204" pitchFamily="34" charset="0"/>
                <a:ea typeface="Verdana" panose="020B0604030504040204" pitchFamily="34" charset="0"/>
              </a:rPr>
              <a:t>SPRING REST WORKFLOW</a:t>
            </a:r>
          </a:p>
        </p:txBody>
      </p:sp>
      <p:pic>
        <p:nvPicPr>
          <p:cNvPr id="3" name="Picture 2">
            <a:extLst>
              <a:ext uri="{FF2B5EF4-FFF2-40B4-BE49-F238E27FC236}">
                <a16:creationId xmlns:a16="http://schemas.microsoft.com/office/drawing/2014/main" id="{0BE4BDD5-DC4D-4979-834E-63F1C645F25C}"/>
              </a:ext>
            </a:extLst>
          </p:cNvPr>
          <p:cNvPicPr>
            <a:picLocks noChangeAspect="1"/>
          </p:cNvPicPr>
          <p:nvPr/>
        </p:nvPicPr>
        <p:blipFill>
          <a:blip r:embed="rId3"/>
          <a:stretch>
            <a:fillRect/>
          </a:stretch>
        </p:blipFill>
        <p:spPr>
          <a:xfrm>
            <a:off x="1364868" y="1305780"/>
            <a:ext cx="8022972" cy="5022380"/>
          </a:xfrm>
          <a:prstGeom prst="rect">
            <a:avLst/>
          </a:prstGeom>
        </p:spPr>
      </p:pic>
    </p:spTree>
    <p:extLst>
      <p:ext uri="{BB962C8B-B14F-4D97-AF65-F5344CB8AC3E}">
        <p14:creationId xmlns:p14="http://schemas.microsoft.com/office/powerpoint/2010/main" val="798208618"/>
      </p:ext>
    </p:extLst>
  </p:cSld>
  <p:clrMapOvr>
    <a:masterClrMapping/>
  </p:clrMapOvr>
  <mc:AlternateContent xmlns:mc="http://schemas.openxmlformats.org/markup-compatibility/2006">
    <mc:Choice xmlns:p14="http://schemas.microsoft.com/office/powerpoint/2010/main" Requires="p14">
      <p:transition spd="slow" p14:dur="2000" advTm="54913"/>
    </mc:Choice>
    <mc:Fallback>
      <p:transition spd="slow" advTm="5491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7" name="Title 1">
            <a:extLst>
              <a:ext uri="{FF2B5EF4-FFF2-40B4-BE49-F238E27FC236}">
                <a16:creationId xmlns:a16="http://schemas.microsoft.com/office/drawing/2014/main" id="{5C5F1C48-A76B-4B93-8C7B-BAF516D8FAFA}"/>
              </a:ext>
            </a:extLst>
          </p:cNvPr>
          <p:cNvSpPr txBox="1">
            <a:spLocks/>
          </p:cNvSpPr>
          <p:nvPr/>
        </p:nvSpPr>
        <p:spPr>
          <a:xfrm>
            <a:off x="4510155" y="347939"/>
            <a:ext cx="8312649" cy="458658"/>
          </a:xfrm>
          <a:prstGeom prst="rect">
            <a:avLst/>
          </a:prstGeom>
        </p:spPr>
        <p:txBody>
          <a:bodyP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3200" b="1" dirty="0">
                <a:latin typeface="Verdana" panose="020B0604030504040204" pitchFamily="34" charset="0"/>
                <a:ea typeface="Verdana" panose="020B0604030504040204" pitchFamily="34" charset="0"/>
              </a:rPr>
              <a:t>RESTful URLS</a:t>
            </a:r>
          </a:p>
        </p:txBody>
      </p:sp>
      <p:pic>
        <p:nvPicPr>
          <p:cNvPr id="6" name="Picture 5">
            <a:extLst>
              <a:ext uri="{FF2B5EF4-FFF2-40B4-BE49-F238E27FC236}">
                <a16:creationId xmlns:a16="http://schemas.microsoft.com/office/drawing/2014/main" id="{F03943F5-6EAF-4617-B884-57DC6DC80693}"/>
              </a:ext>
            </a:extLst>
          </p:cNvPr>
          <p:cNvPicPr>
            <a:picLocks noChangeAspect="1"/>
          </p:cNvPicPr>
          <p:nvPr/>
        </p:nvPicPr>
        <p:blipFill>
          <a:blip r:embed="rId3"/>
          <a:stretch>
            <a:fillRect/>
          </a:stretch>
        </p:blipFill>
        <p:spPr>
          <a:xfrm>
            <a:off x="1335227" y="1538089"/>
            <a:ext cx="9215120" cy="1890911"/>
          </a:xfrm>
          <a:prstGeom prst="rect">
            <a:avLst/>
          </a:prstGeom>
        </p:spPr>
      </p:pic>
      <p:cxnSp>
        <p:nvCxnSpPr>
          <p:cNvPr id="9" name="Straight Arrow Connector 8">
            <a:extLst>
              <a:ext uri="{FF2B5EF4-FFF2-40B4-BE49-F238E27FC236}">
                <a16:creationId xmlns:a16="http://schemas.microsoft.com/office/drawing/2014/main" id="{41397869-4755-4534-80F9-0919916B390D}"/>
              </a:ext>
            </a:extLst>
          </p:cNvPr>
          <p:cNvCxnSpPr>
            <a:cxnSpLocks/>
          </p:cNvCxnSpPr>
          <p:nvPr/>
        </p:nvCxnSpPr>
        <p:spPr>
          <a:xfrm flipV="1">
            <a:off x="2468880" y="3870960"/>
            <a:ext cx="0" cy="8839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Right Brace 20">
            <a:extLst>
              <a:ext uri="{FF2B5EF4-FFF2-40B4-BE49-F238E27FC236}">
                <a16:creationId xmlns:a16="http://schemas.microsoft.com/office/drawing/2014/main" id="{F8DB0088-597D-465E-8B85-803BAC12E460}"/>
              </a:ext>
            </a:extLst>
          </p:cNvPr>
          <p:cNvSpPr/>
          <p:nvPr/>
        </p:nvSpPr>
        <p:spPr>
          <a:xfrm rot="5400000">
            <a:off x="2156866" y="3293682"/>
            <a:ext cx="624028" cy="91440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r"/>
            <a:endParaRPr lang="en-IN" dirty="0"/>
          </a:p>
        </p:txBody>
      </p:sp>
      <p:cxnSp>
        <p:nvCxnSpPr>
          <p:cNvPr id="22" name="Straight Arrow Connector 21">
            <a:extLst>
              <a:ext uri="{FF2B5EF4-FFF2-40B4-BE49-F238E27FC236}">
                <a16:creationId xmlns:a16="http://schemas.microsoft.com/office/drawing/2014/main" id="{4C2D33EB-84E0-4378-934F-AE0994DF058A}"/>
              </a:ext>
            </a:extLst>
          </p:cNvPr>
          <p:cNvCxnSpPr>
            <a:cxnSpLocks/>
          </p:cNvCxnSpPr>
          <p:nvPr/>
        </p:nvCxnSpPr>
        <p:spPr>
          <a:xfrm flipV="1">
            <a:off x="4714239" y="3921880"/>
            <a:ext cx="0" cy="8839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Right Brace 22">
            <a:extLst>
              <a:ext uri="{FF2B5EF4-FFF2-40B4-BE49-F238E27FC236}">
                <a16:creationId xmlns:a16="http://schemas.microsoft.com/office/drawing/2014/main" id="{0AF0A253-B417-49A5-85EF-F246899D8B0F}"/>
              </a:ext>
            </a:extLst>
          </p:cNvPr>
          <p:cNvSpPr/>
          <p:nvPr/>
        </p:nvSpPr>
        <p:spPr>
          <a:xfrm rot="5400000">
            <a:off x="4402225" y="2237162"/>
            <a:ext cx="624028" cy="3047999"/>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r"/>
            <a:endParaRPr lang="en-IN" dirty="0"/>
          </a:p>
        </p:txBody>
      </p:sp>
      <p:cxnSp>
        <p:nvCxnSpPr>
          <p:cNvPr id="24" name="Straight Arrow Connector 23">
            <a:extLst>
              <a:ext uri="{FF2B5EF4-FFF2-40B4-BE49-F238E27FC236}">
                <a16:creationId xmlns:a16="http://schemas.microsoft.com/office/drawing/2014/main" id="{D412FB39-8E60-44B5-88C6-C1418F090F5D}"/>
              </a:ext>
            </a:extLst>
          </p:cNvPr>
          <p:cNvCxnSpPr>
            <a:cxnSpLocks/>
          </p:cNvCxnSpPr>
          <p:nvPr/>
        </p:nvCxnSpPr>
        <p:spPr>
          <a:xfrm flipV="1">
            <a:off x="7797798" y="3943808"/>
            <a:ext cx="0" cy="8839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Right Brace 24">
            <a:extLst>
              <a:ext uri="{FF2B5EF4-FFF2-40B4-BE49-F238E27FC236}">
                <a16:creationId xmlns:a16="http://schemas.microsoft.com/office/drawing/2014/main" id="{E30B1820-E5E2-4696-A666-825C2A7F2515}"/>
              </a:ext>
            </a:extLst>
          </p:cNvPr>
          <p:cNvSpPr/>
          <p:nvPr/>
        </p:nvSpPr>
        <p:spPr>
          <a:xfrm rot="5400000">
            <a:off x="7478164" y="2275142"/>
            <a:ext cx="624028" cy="2951481"/>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r"/>
            <a:endParaRPr lang="en-IN" dirty="0"/>
          </a:p>
        </p:txBody>
      </p:sp>
      <p:cxnSp>
        <p:nvCxnSpPr>
          <p:cNvPr id="26" name="Straight Arrow Connector 25">
            <a:extLst>
              <a:ext uri="{FF2B5EF4-FFF2-40B4-BE49-F238E27FC236}">
                <a16:creationId xmlns:a16="http://schemas.microsoft.com/office/drawing/2014/main" id="{116DDADA-6C6A-4955-9069-745CF3173499}"/>
              </a:ext>
            </a:extLst>
          </p:cNvPr>
          <p:cNvCxnSpPr>
            <a:cxnSpLocks/>
          </p:cNvCxnSpPr>
          <p:nvPr/>
        </p:nvCxnSpPr>
        <p:spPr>
          <a:xfrm flipV="1">
            <a:off x="9707883" y="3921880"/>
            <a:ext cx="0" cy="8839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Right Brace 26">
            <a:extLst>
              <a:ext uri="{FF2B5EF4-FFF2-40B4-BE49-F238E27FC236}">
                <a16:creationId xmlns:a16="http://schemas.microsoft.com/office/drawing/2014/main" id="{6F10BBD3-B3AB-4A8A-A7F2-A0BDC0D2E8B6}"/>
              </a:ext>
            </a:extLst>
          </p:cNvPr>
          <p:cNvSpPr/>
          <p:nvPr/>
        </p:nvSpPr>
        <p:spPr>
          <a:xfrm rot="5400000">
            <a:off x="9411106" y="3283814"/>
            <a:ext cx="624028" cy="914399"/>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r"/>
            <a:endParaRPr lang="en-IN" dirty="0"/>
          </a:p>
        </p:txBody>
      </p:sp>
      <p:sp>
        <p:nvSpPr>
          <p:cNvPr id="28" name="TextBox 27">
            <a:extLst>
              <a:ext uri="{FF2B5EF4-FFF2-40B4-BE49-F238E27FC236}">
                <a16:creationId xmlns:a16="http://schemas.microsoft.com/office/drawing/2014/main" id="{EBB0281C-604A-4A8B-806A-61189BDFE66D}"/>
              </a:ext>
            </a:extLst>
          </p:cNvPr>
          <p:cNvSpPr txBox="1"/>
          <p:nvPr/>
        </p:nvSpPr>
        <p:spPr>
          <a:xfrm>
            <a:off x="1833067" y="4805800"/>
            <a:ext cx="1926117" cy="369332"/>
          </a:xfrm>
          <a:prstGeom prst="rect">
            <a:avLst/>
          </a:prstGeom>
          <a:noFill/>
        </p:spPr>
        <p:txBody>
          <a:bodyPr wrap="square" rtlCol="0">
            <a:spAutoFit/>
          </a:bodyPr>
          <a:lstStyle/>
          <a:p>
            <a:r>
              <a:rPr lang="en-IN" sz="1800" dirty="0">
                <a:effectLst>
                  <a:outerShdw blurRad="38100" dist="38100" dir="2700000" algn="tl">
                    <a:srgbClr val="000000">
                      <a:alpha val="43137"/>
                    </a:srgbClr>
                  </a:outerShdw>
                </a:effectLst>
              </a:rPr>
              <a:t>HTTP METHOD</a:t>
            </a:r>
          </a:p>
        </p:txBody>
      </p:sp>
      <p:sp>
        <p:nvSpPr>
          <p:cNvPr id="29" name="TextBox 28">
            <a:extLst>
              <a:ext uri="{FF2B5EF4-FFF2-40B4-BE49-F238E27FC236}">
                <a16:creationId xmlns:a16="http://schemas.microsoft.com/office/drawing/2014/main" id="{33963E70-EF40-4C5E-AA77-8D60A141EE25}"/>
              </a:ext>
            </a:extLst>
          </p:cNvPr>
          <p:cNvSpPr txBox="1"/>
          <p:nvPr/>
        </p:nvSpPr>
        <p:spPr>
          <a:xfrm>
            <a:off x="4016670" y="4827728"/>
            <a:ext cx="1926117" cy="369332"/>
          </a:xfrm>
          <a:prstGeom prst="rect">
            <a:avLst/>
          </a:prstGeom>
          <a:noFill/>
        </p:spPr>
        <p:txBody>
          <a:bodyPr wrap="square" rtlCol="0">
            <a:spAutoFit/>
          </a:bodyPr>
          <a:lstStyle/>
          <a:p>
            <a:r>
              <a:rPr lang="en-IN" sz="1800" dirty="0">
                <a:effectLst>
                  <a:outerShdw blurRad="38100" dist="38100" dir="2700000" algn="tl">
                    <a:srgbClr val="000000">
                      <a:alpha val="43137"/>
                    </a:srgbClr>
                  </a:outerShdw>
                </a:effectLst>
              </a:rPr>
              <a:t>SERVICE NAME</a:t>
            </a:r>
          </a:p>
        </p:txBody>
      </p:sp>
      <p:sp>
        <p:nvSpPr>
          <p:cNvPr id="30" name="TextBox 29">
            <a:extLst>
              <a:ext uri="{FF2B5EF4-FFF2-40B4-BE49-F238E27FC236}">
                <a16:creationId xmlns:a16="http://schemas.microsoft.com/office/drawing/2014/main" id="{3C0BCAC2-51E6-4AEB-AD74-BC591366C64E}"/>
              </a:ext>
            </a:extLst>
          </p:cNvPr>
          <p:cNvSpPr txBox="1"/>
          <p:nvPr/>
        </p:nvSpPr>
        <p:spPr>
          <a:xfrm>
            <a:off x="8990786" y="4844636"/>
            <a:ext cx="1926117" cy="369332"/>
          </a:xfrm>
          <a:prstGeom prst="rect">
            <a:avLst/>
          </a:prstGeom>
          <a:noFill/>
        </p:spPr>
        <p:txBody>
          <a:bodyPr wrap="square" rtlCol="0">
            <a:spAutoFit/>
          </a:bodyPr>
          <a:lstStyle/>
          <a:p>
            <a:r>
              <a:rPr lang="en-IN" sz="1800" dirty="0">
                <a:effectLst>
                  <a:outerShdw blurRad="38100" dist="38100" dir="2700000" algn="tl">
                    <a:srgbClr val="000000">
                      <a:alpha val="43137"/>
                    </a:srgbClr>
                  </a:outerShdw>
                </a:effectLst>
              </a:rPr>
              <a:t>RESOURCES</a:t>
            </a:r>
          </a:p>
        </p:txBody>
      </p:sp>
      <p:sp>
        <p:nvSpPr>
          <p:cNvPr id="31" name="TextBox 30">
            <a:extLst>
              <a:ext uri="{FF2B5EF4-FFF2-40B4-BE49-F238E27FC236}">
                <a16:creationId xmlns:a16="http://schemas.microsoft.com/office/drawing/2014/main" id="{F4160937-F395-44AE-9E1E-45FFEAA7D12B}"/>
              </a:ext>
            </a:extLst>
          </p:cNvPr>
          <p:cNvSpPr txBox="1"/>
          <p:nvPr/>
        </p:nvSpPr>
        <p:spPr>
          <a:xfrm>
            <a:off x="7466787" y="4805800"/>
            <a:ext cx="1926117" cy="369332"/>
          </a:xfrm>
          <a:prstGeom prst="rect">
            <a:avLst/>
          </a:prstGeom>
          <a:noFill/>
        </p:spPr>
        <p:txBody>
          <a:bodyPr wrap="square" rtlCol="0">
            <a:spAutoFit/>
          </a:bodyPr>
          <a:lstStyle/>
          <a:p>
            <a:r>
              <a:rPr lang="en-IN" sz="1800" dirty="0">
                <a:effectLst>
                  <a:outerShdw blurRad="38100" dist="38100" dir="2700000" algn="tl">
                    <a:srgbClr val="000000">
                      <a:alpha val="43137"/>
                    </a:srgbClr>
                  </a:outerShdw>
                </a:effectLst>
              </a:rPr>
              <a:t>PATH</a:t>
            </a:r>
          </a:p>
        </p:txBody>
      </p:sp>
    </p:spTree>
    <p:extLst>
      <p:ext uri="{BB962C8B-B14F-4D97-AF65-F5344CB8AC3E}">
        <p14:creationId xmlns:p14="http://schemas.microsoft.com/office/powerpoint/2010/main" val="2434298664"/>
      </p:ext>
    </p:extLst>
  </p:cSld>
  <p:clrMapOvr>
    <a:masterClrMapping/>
  </p:clrMapOvr>
  <mc:AlternateContent xmlns:mc="http://schemas.openxmlformats.org/markup-compatibility/2006">
    <mc:Choice xmlns:p14="http://schemas.microsoft.com/office/powerpoint/2010/main" Requires="p14">
      <p:transition spd="slow" p14:dur="2000" advTm="51491"/>
    </mc:Choice>
    <mc:Fallback>
      <p:transition spd="slow" advTm="5149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2" name="Title 1">
            <a:extLst>
              <a:ext uri="{FF2B5EF4-FFF2-40B4-BE49-F238E27FC236}">
                <a16:creationId xmlns:a16="http://schemas.microsoft.com/office/drawing/2014/main" id="{B5B52D41-F18B-4379-BC96-C9CEBD92CC43}"/>
              </a:ext>
            </a:extLst>
          </p:cNvPr>
          <p:cNvSpPr txBox="1">
            <a:spLocks/>
          </p:cNvSpPr>
          <p:nvPr/>
        </p:nvSpPr>
        <p:spPr>
          <a:xfrm>
            <a:off x="2922373" y="225412"/>
            <a:ext cx="8312649" cy="85953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br>
              <a:rPr lang="en-US" b="1" dirty="0"/>
            </a:br>
            <a:r>
              <a:rPr lang="en-US" sz="3200" b="1" dirty="0">
                <a:latin typeface="Verdana" panose="020B0604030504040204" pitchFamily="34" charset="0"/>
                <a:ea typeface="Verdana" panose="020B0604030504040204" pitchFamily="34" charset="0"/>
              </a:rPr>
              <a:t>HTTP METHODS IN REST</a:t>
            </a:r>
            <a:endParaRPr lang="en-US" sz="3200" dirty="0">
              <a:latin typeface="Verdana" panose="020B0604030504040204" pitchFamily="34" charset="0"/>
              <a:ea typeface="Verdana" panose="020B0604030504040204" pitchFamily="34" charset="0"/>
            </a:endParaRPr>
          </a:p>
        </p:txBody>
      </p:sp>
      <p:graphicFrame>
        <p:nvGraphicFramePr>
          <p:cNvPr id="3" name="Table 2">
            <a:extLst>
              <a:ext uri="{FF2B5EF4-FFF2-40B4-BE49-F238E27FC236}">
                <a16:creationId xmlns:a16="http://schemas.microsoft.com/office/drawing/2014/main" id="{09B35B81-47BD-4A70-BA25-3941BAB7C4FC}"/>
              </a:ext>
            </a:extLst>
          </p:cNvPr>
          <p:cNvGraphicFramePr>
            <a:graphicFrameLocks noGrp="1"/>
          </p:cNvGraphicFramePr>
          <p:nvPr>
            <p:extLst>
              <p:ext uri="{D42A27DB-BD31-4B8C-83A1-F6EECF244321}">
                <p14:modId xmlns:p14="http://schemas.microsoft.com/office/powerpoint/2010/main" val="1400614968"/>
              </p:ext>
            </p:extLst>
          </p:nvPr>
        </p:nvGraphicFramePr>
        <p:xfrm>
          <a:off x="6096000" y="1970725"/>
          <a:ext cx="5820230" cy="4481907"/>
        </p:xfrm>
        <a:graphic>
          <a:graphicData uri="http://schemas.openxmlformats.org/drawingml/2006/table">
            <a:tbl>
              <a:tblPr firstRow="1" bandRow="1">
                <a:tableStyleId>{5C22544A-7EE6-4342-B048-85BDC9FD1C3A}</a:tableStyleId>
              </a:tblPr>
              <a:tblGrid>
                <a:gridCol w="1076898">
                  <a:extLst>
                    <a:ext uri="{9D8B030D-6E8A-4147-A177-3AD203B41FA5}">
                      <a16:colId xmlns:a16="http://schemas.microsoft.com/office/drawing/2014/main" val="1169660290"/>
                    </a:ext>
                  </a:extLst>
                </a:gridCol>
                <a:gridCol w="1830104">
                  <a:extLst>
                    <a:ext uri="{9D8B030D-6E8A-4147-A177-3AD203B41FA5}">
                      <a16:colId xmlns:a16="http://schemas.microsoft.com/office/drawing/2014/main" val="2812619578"/>
                    </a:ext>
                  </a:extLst>
                </a:gridCol>
                <a:gridCol w="2913228">
                  <a:extLst>
                    <a:ext uri="{9D8B030D-6E8A-4147-A177-3AD203B41FA5}">
                      <a16:colId xmlns:a16="http://schemas.microsoft.com/office/drawing/2014/main" val="2219963717"/>
                    </a:ext>
                  </a:extLst>
                </a:gridCol>
              </a:tblGrid>
              <a:tr h="581337">
                <a:tc>
                  <a:txBody>
                    <a:bodyPr/>
                    <a:lstStyle/>
                    <a:p>
                      <a:pPr fontAlgn="base">
                        <a:lnSpc>
                          <a:spcPct val="150000"/>
                        </a:lnSpc>
                      </a:pPr>
                      <a:r>
                        <a:rPr lang="en-US" sz="1100" b="1" dirty="0">
                          <a:solidFill>
                            <a:schemeClr val="bg1"/>
                          </a:solidFill>
                          <a:effectLst/>
                          <a:latin typeface="Verdana" panose="020B0604030504040204" pitchFamily="34" charset="0"/>
                          <a:ea typeface="Verdana" panose="020B0604030504040204" pitchFamily="34" charset="0"/>
                        </a:rPr>
                        <a:t>HTTP Method</a:t>
                      </a:r>
                    </a:p>
                  </a:txBody>
                  <a:tcPr marL="52330" marR="52330" marT="52330" marB="52330" anchor="ctr"/>
                </a:tc>
                <a:tc>
                  <a:txBody>
                    <a:bodyPr/>
                    <a:lstStyle/>
                    <a:p>
                      <a:pPr fontAlgn="base">
                        <a:lnSpc>
                          <a:spcPct val="150000"/>
                        </a:lnSpc>
                      </a:pPr>
                      <a:r>
                        <a:rPr lang="en-US" sz="1100" b="1" dirty="0">
                          <a:solidFill>
                            <a:schemeClr val="bg1"/>
                          </a:solidFill>
                          <a:effectLst/>
                          <a:latin typeface="Verdana" panose="020B0604030504040204" pitchFamily="34" charset="0"/>
                          <a:ea typeface="Verdana" panose="020B0604030504040204" pitchFamily="34" charset="0"/>
                        </a:rPr>
                        <a:t>  Operation</a:t>
                      </a:r>
                    </a:p>
                  </a:txBody>
                  <a:tcPr marL="52330" marR="52330" marT="52330" marB="52330" anchor="ctr"/>
                </a:tc>
                <a:tc>
                  <a:txBody>
                    <a:bodyPr/>
                    <a:lstStyle/>
                    <a:p>
                      <a:pPr fontAlgn="base">
                        <a:lnSpc>
                          <a:spcPct val="150000"/>
                        </a:lnSpc>
                      </a:pPr>
                      <a:r>
                        <a:rPr lang="en-US" sz="1100" b="1" dirty="0">
                          <a:solidFill>
                            <a:schemeClr val="bg1"/>
                          </a:solidFill>
                          <a:effectLst/>
                          <a:latin typeface="Verdana" panose="020B0604030504040204" pitchFamily="34" charset="0"/>
                          <a:ea typeface="Verdana" panose="020B0604030504040204" pitchFamily="34" charset="0"/>
                        </a:rPr>
                        <a:t> Comment</a:t>
                      </a:r>
                    </a:p>
                  </a:txBody>
                  <a:tcPr marL="52330" marR="52330" marT="52330" marB="52330" anchor="ctr"/>
                </a:tc>
                <a:extLst>
                  <a:ext uri="{0D108BD9-81ED-4DB2-BD59-A6C34878D82A}">
                    <a16:rowId xmlns:a16="http://schemas.microsoft.com/office/drawing/2014/main" val="2585587713"/>
                  </a:ext>
                </a:extLst>
              </a:tr>
              <a:tr h="776263">
                <a:tc>
                  <a:txBody>
                    <a:bodyPr/>
                    <a:lstStyle/>
                    <a:p>
                      <a:pPr fontAlgn="base">
                        <a:lnSpc>
                          <a:spcPct val="150000"/>
                        </a:lnSpc>
                      </a:pPr>
                      <a:r>
                        <a:rPr lang="en-US" sz="1100" b="1" dirty="0">
                          <a:solidFill>
                            <a:srgbClr val="666666"/>
                          </a:solidFill>
                          <a:effectLst/>
                          <a:latin typeface="Verdana" panose="020B0604030504040204" pitchFamily="34" charset="0"/>
                          <a:ea typeface="Verdana" panose="020B0604030504040204" pitchFamily="34" charset="0"/>
                        </a:rPr>
                        <a:t>GET</a:t>
                      </a:r>
                    </a:p>
                  </a:txBody>
                  <a:tcPr marL="52330" marR="52330" marT="52330" marB="52330" anchor="ctr"/>
                </a:tc>
                <a:tc>
                  <a:txBody>
                    <a:bodyPr/>
                    <a:lstStyle/>
                    <a:p>
                      <a:pPr fontAlgn="base">
                        <a:lnSpc>
                          <a:spcPct val="150000"/>
                        </a:lnSpc>
                      </a:pPr>
                      <a:r>
                        <a:rPr lang="en-US" sz="1100" b="1" dirty="0">
                          <a:solidFill>
                            <a:srgbClr val="666666"/>
                          </a:solidFill>
                          <a:effectLst/>
                          <a:latin typeface="Verdana" panose="020B0604030504040204" pitchFamily="34" charset="0"/>
                          <a:ea typeface="Verdana" panose="020B0604030504040204" pitchFamily="34" charset="0"/>
                        </a:rPr>
                        <a:t> Read resources from server</a:t>
                      </a:r>
                    </a:p>
                  </a:txBody>
                  <a:tcPr marL="52330" marR="52330" marT="52330" marB="52330" anchor="ctr"/>
                </a:tc>
                <a:tc>
                  <a:txBody>
                    <a:bodyPr/>
                    <a:lstStyle/>
                    <a:p>
                      <a:pPr fontAlgn="base">
                        <a:lnSpc>
                          <a:spcPct val="150000"/>
                        </a:lnSpc>
                      </a:pPr>
                      <a:r>
                        <a:rPr lang="en-US" sz="1100" b="1" dirty="0">
                          <a:solidFill>
                            <a:srgbClr val="666666"/>
                          </a:solidFill>
                          <a:effectLst/>
                          <a:latin typeface="Verdana" panose="020B0604030504040204" pitchFamily="34" charset="0"/>
                          <a:ea typeface="Verdana" panose="020B0604030504040204" pitchFamily="34" charset="0"/>
                        </a:rPr>
                        <a:t> Uses only for the read operation. GET should be idempotent</a:t>
                      </a:r>
                    </a:p>
                  </a:txBody>
                  <a:tcPr marL="52330" marR="52330" marT="52330" marB="52330" anchor="ctr"/>
                </a:tc>
                <a:extLst>
                  <a:ext uri="{0D108BD9-81ED-4DB2-BD59-A6C34878D82A}">
                    <a16:rowId xmlns:a16="http://schemas.microsoft.com/office/drawing/2014/main" val="3465998387"/>
                  </a:ext>
                </a:extLst>
              </a:tr>
              <a:tr h="581337">
                <a:tc>
                  <a:txBody>
                    <a:bodyPr/>
                    <a:lstStyle/>
                    <a:p>
                      <a:pPr fontAlgn="base">
                        <a:lnSpc>
                          <a:spcPct val="150000"/>
                        </a:lnSpc>
                      </a:pPr>
                      <a:r>
                        <a:rPr lang="en-US" sz="1100" b="1" dirty="0">
                          <a:solidFill>
                            <a:srgbClr val="666666"/>
                          </a:solidFill>
                          <a:effectLst/>
                          <a:latin typeface="Verdana" panose="020B0604030504040204" pitchFamily="34" charset="0"/>
                          <a:ea typeface="Verdana" panose="020B0604030504040204" pitchFamily="34" charset="0"/>
                        </a:rPr>
                        <a:t>POST</a:t>
                      </a:r>
                    </a:p>
                  </a:txBody>
                  <a:tcPr marL="52330" marR="52330" marT="52330" marB="52330" anchor="ctr"/>
                </a:tc>
                <a:tc>
                  <a:txBody>
                    <a:bodyPr/>
                    <a:lstStyle/>
                    <a:p>
                      <a:pPr fontAlgn="base">
                        <a:lnSpc>
                          <a:spcPct val="150000"/>
                        </a:lnSpc>
                      </a:pPr>
                      <a:r>
                        <a:rPr lang="en-US" sz="1100" b="1" dirty="0">
                          <a:solidFill>
                            <a:srgbClr val="666666"/>
                          </a:solidFill>
                          <a:effectLst/>
                          <a:latin typeface="Verdana" panose="020B0604030504040204" pitchFamily="34" charset="0"/>
                          <a:ea typeface="Verdana" panose="020B0604030504040204" pitchFamily="34" charset="0"/>
                        </a:rPr>
                        <a:t>Create new resource</a:t>
                      </a:r>
                    </a:p>
                  </a:txBody>
                  <a:tcPr marL="52330" marR="52330" marT="52330" marB="52330" anchor="ctr"/>
                </a:tc>
                <a:tc>
                  <a:txBody>
                    <a:bodyPr/>
                    <a:lstStyle/>
                    <a:p>
                      <a:pPr fontAlgn="base">
                        <a:lnSpc>
                          <a:spcPct val="150000"/>
                        </a:lnSpc>
                      </a:pPr>
                      <a:r>
                        <a:rPr lang="en-US" sz="1100" b="1" dirty="0">
                          <a:solidFill>
                            <a:srgbClr val="666666"/>
                          </a:solidFill>
                          <a:effectLst/>
                          <a:latin typeface="Verdana" panose="020B0604030504040204" pitchFamily="34" charset="0"/>
                          <a:ea typeface="Verdana" panose="020B0604030504040204" pitchFamily="34" charset="0"/>
                        </a:rPr>
                        <a:t> Should only be used to create a new resource</a:t>
                      </a:r>
                    </a:p>
                  </a:txBody>
                  <a:tcPr marL="52330" marR="52330" marT="52330" marB="52330" anchor="ctr"/>
                </a:tc>
                <a:extLst>
                  <a:ext uri="{0D108BD9-81ED-4DB2-BD59-A6C34878D82A}">
                    <a16:rowId xmlns:a16="http://schemas.microsoft.com/office/drawing/2014/main" val="3964718662"/>
                  </a:ext>
                </a:extLst>
              </a:tr>
              <a:tr h="990444">
                <a:tc>
                  <a:txBody>
                    <a:bodyPr/>
                    <a:lstStyle/>
                    <a:p>
                      <a:pPr fontAlgn="base">
                        <a:lnSpc>
                          <a:spcPct val="150000"/>
                        </a:lnSpc>
                      </a:pPr>
                      <a:r>
                        <a:rPr lang="en-US" sz="1100" b="1" dirty="0">
                          <a:solidFill>
                            <a:srgbClr val="666666"/>
                          </a:solidFill>
                          <a:effectLst/>
                          <a:latin typeface="Verdana" panose="020B0604030504040204" pitchFamily="34" charset="0"/>
                          <a:ea typeface="Verdana" panose="020B0604030504040204" pitchFamily="34" charset="0"/>
                        </a:rPr>
                        <a:t>PUT</a:t>
                      </a:r>
                    </a:p>
                  </a:txBody>
                  <a:tcPr marL="52330" marR="52330" marT="52330" marB="52330" anchor="ctr"/>
                </a:tc>
                <a:tc>
                  <a:txBody>
                    <a:bodyPr/>
                    <a:lstStyle/>
                    <a:p>
                      <a:pPr fontAlgn="base">
                        <a:lnSpc>
                          <a:spcPct val="150000"/>
                        </a:lnSpc>
                      </a:pPr>
                      <a:r>
                        <a:rPr lang="en-US" sz="1100" b="1" dirty="0">
                          <a:solidFill>
                            <a:srgbClr val="666666"/>
                          </a:solidFill>
                          <a:effectLst/>
                          <a:latin typeface="Verdana" panose="020B0604030504040204" pitchFamily="34" charset="0"/>
                          <a:ea typeface="Verdana" panose="020B0604030504040204" pitchFamily="34" charset="0"/>
                        </a:rPr>
                        <a:t>Update / Replace Resource</a:t>
                      </a:r>
                    </a:p>
                  </a:txBody>
                  <a:tcPr marL="52330" marR="52330" marT="52330" marB="52330" anchor="ctr"/>
                </a:tc>
                <a:tc>
                  <a:txBody>
                    <a:bodyPr/>
                    <a:lstStyle/>
                    <a:p>
                      <a:pPr fontAlgn="base">
                        <a:lnSpc>
                          <a:spcPct val="150000"/>
                        </a:lnSpc>
                      </a:pPr>
                      <a:r>
                        <a:rPr lang="en-US" sz="1100" b="1" dirty="0">
                          <a:solidFill>
                            <a:srgbClr val="666666"/>
                          </a:solidFill>
                          <a:effectLst/>
                          <a:latin typeface="Verdana" panose="020B0604030504040204" pitchFamily="34" charset="0"/>
                          <a:ea typeface="Verdana" panose="020B0604030504040204" pitchFamily="34" charset="0"/>
                        </a:rPr>
                        <a:t>Update an existing resource. Think of PUT method as putting a resource</a:t>
                      </a:r>
                    </a:p>
                  </a:txBody>
                  <a:tcPr marL="52330" marR="52330" marT="52330" marB="52330" anchor="ctr"/>
                </a:tc>
                <a:extLst>
                  <a:ext uri="{0D108BD9-81ED-4DB2-BD59-A6C34878D82A}">
                    <a16:rowId xmlns:a16="http://schemas.microsoft.com/office/drawing/2014/main" val="3411360532"/>
                  </a:ext>
                </a:extLst>
              </a:tr>
              <a:tr h="776263">
                <a:tc>
                  <a:txBody>
                    <a:bodyPr/>
                    <a:lstStyle/>
                    <a:p>
                      <a:pPr fontAlgn="base">
                        <a:lnSpc>
                          <a:spcPct val="150000"/>
                        </a:lnSpc>
                      </a:pPr>
                      <a:r>
                        <a:rPr lang="en-US" sz="1100" b="1">
                          <a:solidFill>
                            <a:srgbClr val="666666"/>
                          </a:solidFill>
                          <a:effectLst/>
                          <a:latin typeface="Verdana" panose="020B0604030504040204" pitchFamily="34" charset="0"/>
                          <a:ea typeface="Verdana" panose="020B0604030504040204" pitchFamily="34" charset="0"/>
                        </a:rPr>
                        <a:t>DELETE</a:t>
                      </a:r>
                    </a:p>
                  </a:txBody>
                  <a:tcPr marL="52330" marR="52330" marT="52330" marB="52330" anchor="ctr"/>
                </a:tc>
                <a:tc>
                  <a:txBody>
                    <a:bodyPr/>
                    <a:lstStyle/>
                    <a:p>
                      <a:pPr fontAlgn="base">
                        <a:lnSpc>
                          <a:spcPct val="150000"/>
                        </a:lnSpc>
                      </a:pPr>
                      <a:r>
                        <a:rPr lang="en-US" sz="1100" b="1" dirty="0">
                          <a:solidFill>
                            <a:srgbClr val="666666"/>
                          </a:solidFill>
                          <a:effectLst/>
                          <a:latin typeface="Verdana" panose="020B0604030504040204" pitchFamily="34" charset="0"/>
                          <a:ea typeface="Verdana" panose="020B0604030504040204" pitchFamily="34" charset="0"/>
                        </a:rPr>
                        <a:t>Delete Resource</a:t>
                      </a:r>
                    </a:p>
                  </a:txBody>
                  <a:tcPr marL="52330" marR="52330" marT="52330" marB="52330" anchor="ctr"/>
                </a:tc>
                <a:tc>
                  <a:txBody>
                    <a:bodyPr/>
                    <a:lstStyle/>
                    <a:p>
                      <a:pPr fontAlgn="base">
                        <a:lnSpc>
                          <a:spcPct val="150000"/>
                        </a:lnSpc>
                      </a:pPr>
                      <a:r>
                        <a:rPr lang="en-US" sz="1100" b="1" dirty="0">
                          <a:solidFill>
                            <a:srgbClr val="666666"/>
                          </a:solidFill>
                          <a:effectLst/>
                          <a:latin typeface="Verdana" panose="020B0604030504040204" pitchFamily="34" charset="0"/>
                          <a:ea typeface="Verdana" panose="020B0604030504040204" pitchFamily="34" charset="0"/>
                        </a:rPr>
                        <a:t>To remove a given resource. DELETE operation is </a:t>
                      </a:r>
                      <a:r>
                        <a:rPr lang="en-US" sz="1100" b="1" kern="1200" dirty="0">
                          <a:solidFill>
                            <a:srgbClr val="666666"/>
                          </a:solidFill>
                          <a:effectLst/>
                          <a:latin typeface="Verdana" panose="020B0604030504040204" pitchFamily="34" charset="0"/>
                          <a:ea typeface="Verdana" panose="020B0604030504040204" pitchFamily="34" charset="0"/>
                          <a:cs typeface="+mn-cs"/>
                        </a:rPr>
                        <a:t>idempotent</a:t>
                      </a:r>
                    </a:p>
                  </a:txBody>
                  <a:tcPr marL="52330" marR="52330" marT="52330" marB="52330" anchor="ctr"/>
                </a:tc>
                <a:extLst>
                  <a:ext uri="{0D108BD9-81ED-4DB2-BD59-A6C34878D82A}">
                    <a16:rowId xmlns:a16="http://schemas.microsoft.com/office/drawing/2014/main" val="1363730276"/>
                  </a:ext>
                </a:extLst>
              </a:tr>
              <a:tr h="776263">
                <a:tc>
                  <a:txBody>
                    <a:bodyPr/>
                    <a:lstStyle/>
                    <a:p>
                      <a:pPr fontAlgn="base">
                        <a:lnSpc>
                          <a:spcPct val="150000"/>
                        </a:lnSpc>
                      </a:pPr>
                      <a:r>
                        <a:rPr lang="en-US" sz="1100" b="1">
                          <a:solidFill>
                            <a:srgbClr val="666666"/>
                          </a:solidFill>
                          <a:effectLst/>
                          <a:latin typeface="Verdana" panose="020B0604030504040204" pitchFamily="34" charset="0"/>
                          <a:ea typeface="Verdana" panose="020B0604030504040204" pitchFamily="34" charset="0"/>
                        </a:rPr>
                        <a:t>PATCH</a:t>
                      </a:r>
                    </a:p>
                  </a:txBody>
                  <a:tcPr marL="52330" marR="52330" marT="52330" marB="52330" anchor="ctr"/>
                </a:tc>
                <a:tc>
                  <a:txBody>
                    <a:bodyPr/>
                    <a:lstStyle/>
                    <a:p>
                      <a:pPr fontAlgn="base">
                        <a:lnSpc>
                          <a:spcPct val="150000"/>
                        </a:lnSpc>
                      </a:pPr>
                      <a:r>
                        <a:rPr lang="en-US" sz="1100" b="1">
                          <a:solidFill>
                            <a:srgbClr val="666666"/>
                          </a:solidFill>
                          <a:effectLst/>
                          <a:latin typeface="Verdana" panose="020B0604030504040204" pitchFamily="34" charset="0"/>
                          <a:ea typeface="Verdana" panose="020B0604030504040204" pitchFamily="34" charset="0"/>
                        </a:rPr>
                        <a:t>Partial Update / Modify</a:t>
                      </a:r>
                    </a:p>
                  </a:txBody>
                  <a:tcPr marL="52330" marR="52330" marT="52330" marB="52330" anchor="ctr"/>
                </a:tc>
                <a:tc>
                  <a:txBody>
                    <a:bodyPr/>
                    <a:lstStyle/>
                    <a:p>
                      <a:pPr fontAlgn="base">
                        <a:lnSpc>
                          <a:spcPct val="150000"/>
                        </a:lnSpc>
                      </a:pPr>
                      <a:r>
                        <a:rPr lang="en-US" sz="1100" b="1" dirty="0">
                          <a:solidFill>
                            <a:srgbClr val="666666"/>
                          </a:solidFill>
                          <a:effectLst/>
                          <a:latin typeface="Verdana" panose="020B0604030504040204" pitchFamily="34" charset="0"/>
                          <a:ea typeface="Verdana" panose="020B0604030504040204" pitchFamily="34" charset="0"/>
                        </a:rPr>
                        <a:t> Partial update to a resource should happen through PATCH</a:t>
                      </a:r>
                    </a:p>
                  </a:txBody>
                  <a:tcPr marL="52330" marR="52330" marT="52330" marB="52330" anchor="ctr"/>
                </a:tc>
                <a:extLst>
                  <a:ext uri="{0D108BD9-81ED-4DB2-BD59-A6C34878D82A}">
                    <a16:rowId xmlns:a16="http://schemas.microsoft.com/office/drawing/2014/main" val="1213032722"/>
                  </a:ext>
                </a:extLst>
              </a:tr>
            </a:tbl>
          </a:graphicData>
        </a:graphic>
      </p:graphicFrame>
      <p:pic>
        <p:nvPicPr>
          <p:cNvPr id="5" name="Picture 4">
            <a:extLst>
              <a:ext uri="{FF2B5EF4-FFF2-40B4-BE49-F238E27FC236}">
                <a16:creationId xmlns:a16="http://schemas.microsoft.com/office/drawing/2014/main" id="{5B9B6BF7-FCFC-4AE0-B016-270E9C398182}"/>
              </a:ext>
            </a:extLst>
          </p:cNvPr>
          <p:cNvPicPr>
            <a:picLocks noChangeAspect="1"/>
          </p:cNvPicPr>
          <p:nvPr/>
        </p:nvPicPr>
        <p:blipFill>
          <a:blip r:embed="rId3"/>
          <a:stretch>
            <a:fillRect/>
          </a:stretch>
        </p:blipFill>
        <p:spPr>
          <a:xfrm>
            <a:off x="275770" y="1970724"/>
            <a:ext cx="5691094" cy="4481908"/>
          </a:xfrm>
          <a:prstGeom prst="rect">
            <a:avLst/>
          </a:prstGeom>
        </p:spPr>
      </p:pic>
    </p:spTree>
    <p:extLst>
      <p:ext uri="{BB962C8B-B14F-4D97-AF65-F5344CB8AC3E}">
        <p14:creationId xmlns:p14="http://schemas.microsoft.com/office/powerpoint/2010/main" val="778998917"/>
      </p:ext>
    </p:extLst>
  </p:cSld>
  <p:clrMapOvr>
    <a:masterClrMapping/>
  </p:clrMapOvr>
  <mc:AlternateContent xmlns:mc="http://schemas.openxmlformats.org/markup-compatibility/2006">
    <mc:Choice xmlns:p14="http://schemas.microsoft.com/office/powerpoint/2010/main" Requires="p14">
      <p:transition spd="slow" p14:dur="2000" advTm="43817"/>
    </mc:Choice>
    <mc:Fallback>
      <p:transition spd="slow" advTm="4381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pic>
        <p:nvPicPr>
          <p:cNvPr id="7" name="Picture 6">
            <a:extLst>
              <a:ext uri="{FF2B5EF4-FFF2-40B4-BE49-F238E27FC236}">
                <a16:creationId xmlns:a16="http://schemas.microsoft.com/office/drawing/2014/main" id="{7FF99E9F-2A7B-4525-9B47-F5BB56E7B2AC}"/>
              </a:ext>
            </a:extLst>
          </p:cNvPr>
          <p:cNvPicPr>
            <a:picLocks noChangeAspect="1"/>
          </p:cNvPicPr>
          <p:nvPr/>
        </p:nvPicPr>
        <p:blipFill>
          <a:blip r:embed="rId3"/>
          <a:stretch>
            <a:fillRect/>
          </a:stretch>
        </p:blipFill>
        <p:spPr>
          <a:xfrm>
            <a:off x="5811520" y="650240"/>
            <a:ext cx="5699760" cy="2854960"/>
          </a:xfrm>
          <a:prstGeom prst="rect">
            <a:avLst/>
          </a:prstGeom>
        </p:spPr>
      </p:pic>
      <p:pic>
        <p:nvPicPr>
          <p:cNvPr id="9" name="Picture 8">
            <a:extLst>
              <a:ext uri="{FF2B5EF4-FFF2-40B4-BE49-F238E27FC236}">
                <a16:creationId xmlns:a16="http://schemas.microsoft.com/office/drawing/2014/main" id="{0160CDD8-B4F0-43E8-974B-0C373C28B9C9}"/>
              </a:ext>
            </a:extLst>
          </p:cNvPr>
          <p:cNvPicPr>
            <a:picLocks noChangeAspect="1"/>
          </p:cNvPicPr>
          <p:nvPr/>
        </p:nvPicPr>
        <p:blipFill>
          <a:blip r:embed="rId4"/>
          <a:stretch>
            <a:fillRect/>
          </a:stretch>
        </p:blipFill>
        <p:spPr>
          <a:xfrm>
            <a:off x="274320" y="3870960"/>
            <a:ext cx="11236960" cy="2702560"/>
          </a:xfrm>
          <a:prstGeom prst="rect">
            <a:avLst/>
          </a:prstGeom>
        </p:spPr>
      </p:pic>
      <p:pic>
        <p:nvPicPr>
          <p:cNvPr id="4" name="Picture 3">
            <a:extLst>
              <a:ext uri="{FF2B5EF4-FFF2-40B4-BE49-F238E27FC236}">
                <a16:creationId xmlns:a16="http://schemas.microsoft.com/office/drawing/2014/main" id="{100CAE1C-5813-4D68-A5FE-91776AF19B07}"/>
              </a:ext>
            </a:extLst>
          </p:cNvPr>
          <p:cNvPicPr>
            <a:picLocks noChangeAspect="1"/>
          </p:cNvPicPr>
          <p:nvPr/>
        </p:nvPicPr>
        <p:blipFill>
          <a:blip r:embed="rId5"/>
          <a:stretch>
            <a:fillRect/>
          </a:stretch>
        </p:blipFill>
        <p:spPr>
          <a:xfrm>
            <a:off x="274320" y="650240"/>
            <a:ext cx="5323840" cy="2854960"/>
          </a:xfrm>
          <a:prstGeom prst="rect">
            <a:avLst/>
          </a:prstGeom>
        </p:spPr>
      </p:pic>
    </p:spTree>
    <p:extLst>
      <p:ext uri="{BB962C8B-B14F-4D97-AF65-F5344CB8AC3E}">
        <p14:creationId xmlns:p14="http://schemas.microsoft.com/office/powerpoint/2010/main" val="98505282"/>
      </p:ext>
    </p:extLst>
  </p:cSld>
  <p:clrMapOvr>
    <a:masterClrMapping/>
  </p:clrMapOvr>
  <mc:AlternateContent xmlns:mc="http://schemas.openxmlformats.org/markup-compatibility/2006">
    <mc:Choice xmlns:p14="http://schemas.microsoft.com/office/powerpoint/2010/main" Requires="p14">
      <p:transition spd="slow" p14:dur="2000" advTm="14425"/>
    </mc:Choice>
    <mc:Fallback>
      <p:transition spd="slow" advTm="1442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2" name="Title 1">
            <a:extLst>
              <a:ext uri="{FF2B5EF4-FFF2-40B4-BE49-F238E27FC236}">
                <a16:creationId xmlns:a16="http://schemas.microsoft.com/office/drawing/2014/main" id="{EEAF06BD-C668-490B-BB48-E8C5E608DB34}"/>
              </a:ext>
            </a:extLst>
          </p:cNvPr>
          <p:cNvSpPr txBox="1">
            <a:spLocks/>
          </p:cNvSpPr>
          <p:nvPr/>
        </p:nvSpPr>
        <p:spPr>
          <a:xfrm>
            <a:off x="3669859" y="268500"/>
            <a:ext cx="7302941" cy="859536"/>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br>
              <a:rPr lang="en-US" sz="1800" b="1" dirty="0"/>
            </a:br>
            <a:r>
              <a:rPr lang="en-US" sz="3200" b="1" dirty="0">
                <a:latin typeface="Verdana" panose="020B0604030504040204" pitchFamily="34" charset="0"/>
                <a:ea typeface="Verdana" panose="020B0604030504040204" pitchFamily="34" charset="0"/>
              </a:rPr>
              <a:t>HTTP Status Code</a:t>
            </a:r>
            <a:endParaRPr lang="en-US" sz="3200" dirty="0">
              <a:latin typeface="Verdana" panose="020B0604030504040204" pitchFamily="34" charset="0"/>
              <a:ea typeface="Verdana" panose="020B0604030504040204" pitchFamily="34" charset="0"/>
            </a:endParaRPr>
          </a:p>
        </p:txBody>
      </p:sp>
      <p:graphicFrame>
        <p:nvGraphicFramePr>
          <p:cNvPr id="3" name="Table 2">
            <a:extLst>
              <a:ext uri="{FF2B5EF4-FFF2-40B4-BE49-F238E27FC236}">
                <a16:creationId xmlns:a16="http://schemas.microsoft.com/office/drawing/2014/main" id="{DF808C33-BA0F-4A87-8459-BDB5204248B9}"/>
              </a:ext>
            </a:extLst>
          </p:cNvPr>
          <p:cNvGraphicFramePr>
            <a:graphicFrameLocks noGrp="1"/>
          </p:cNvGraphicFramePr>
          <p:nvPr>
            <p:extLst>
              <p:ext uri="{D42A27DB-BD31-4B8C-83A1-F6EECF244321}">
                <p14:modId xmlns:p14="http://schemas.microsoft.com/office/powerpoint/2010/main" val="4012292456"/>
              </p:ext>
            </p:extLst>
          </p:nvPr>
        </p:nvGraphicFramePr>
        <p:xfrm>
          <a:off x="5648960" y="1638672"/>
          <a:ext cx="6429420" cy="4950829"/>
        </p:xfrm>
        <a:graphic>
          <a:graphicData uri="http://schemas.openxmlformats.org/drawingml/2006/table">
            <a:tbl>
              <a:tblPr firstRow="1" bandRow="1">
                <a:tableStyleId>{5C22544A-7EE6-4342-B048-85BDC9FD1C3A}</a:tableStyleId>
              </a:tblPr>
              <a:tblGrid>
                <a:gridCol w="1054764">
                  <a:extLst>
                    <a:ext uri="{9D8B030D-6E8A-4147-A177-3AD203B41FA5}">
                      <a16:colId xmlns:a16="http://schemas.microsoft.com/office/drawing/2014/main" val="1169660290"/>
                    </a:ext>
                  </a:extLst>
                </a:gridCol>
                <a:gridCol w="3195169">
                  <a:extLst>
                    <a:ext uri="{9D8B030D-6E8A-4147-A177-3AD203B41FA5}">
                      <a16:colId xmlns:a16="http://schemas.microsoft.com/office/drawing/2014/main" val="2812619578"/>
                    </a:ext>
                  </a:extLst>
                </a:gridCol>
                <a:gridCol w="2179487">
                  <a:extLst>
                    <a:ext uri="{9D8B030D-6E8A-4147-A177-3AD203B41FA5}">
                      <a16:colId xmlns:a16="http://schemas.microsoft.com/office/drawing/2014/main" val="2219963717"/>
                    </a:ext>
                  </a:extLst>
                </a:gridCol>
              </a:tblGrid>
              <a:tr h="776835">
                <a:tc>
                  <a:txBody>
                    <a:bodyPr/>
                    <a:lstStyle/>
                    <a:p>
                      <a:pPr fontAlgn="base"/>
                      <a:r>
                        <a:rPr lang="en-US" sz="1200" b="1" dirty="0">
                          <a:solidFill>
                            <a:schemeClr val="bg1"/>
                          </a:solidFill>
                          <a:effectLst/>
                          <a:latin typeface="Verdana" panose="020B0604030504040204" pitchFamily="34" charset="0"/>
                          <a:ea typeface="Verdana" panose="020B0604030504040204" pitchFamily="34" charset="0"/>
                        </a:rPr>
                        <a:t>Status Code Category</a:t>
                      </a:r>
                    </a:p>
                  </a:txBody>
                  <a:tcPr marL="92529" marR="92529" marT="92529" marB="92529" anchor="ctr"/>
                </a:tc>
                <a:tc>
                  <a:txBody>
                    <a:bodyPr/>
                    <a:lstStyle/>
                    <a:p>
                      <a:pPr fontAlgn="base"/>
                      <a:r>
                        <a:rPr lang="en-US" sz="1200" b="1" dirty="0">
                          <a:solidFill>
                            <a:schemeClr val="bg1"/>
                          </a:solidFill>
                          <a:effectLst/>
                          <a:latin typeface="Verdana" panose="020B0604030504040204" pitchFamily="34" charset="0"/>
                          <a:ea typeface="Verdana" panose="020B0604030504040204" pitchFamily="34" charset="0"/>
                        </a:rPr>
                        <a:t>Description</a:t>
                      </a:r>
                    </a:p>
                  </a:txBody>
                  <a:tcPr marL="92529" marR="92529" marT="92529" marB="92529" anchor="ctr"/>
                </a:tc>
                <a:tc>
                  <a:txBody>
                    <a:bodyPr/>
                    <a:lstStyle/>
                    <a:p>
                      <a:pPr fontAlgn="base"/>
                      <a:r>
                        <a:rPr lang="en-US" sz="1200" b="1" dirty="0">
                          <a:solidFill>
                            <a:schemeClr val="bg1"/>
                          </a:solidFill>
                          <a:effectLst/>
                          <a:latin typeface="Verdana" panose="020B0604030504040204" pitchFamily="34" charset="0"/>
                          <a:ea typeface="Verdana" panose="020B0604030504040204" pitchFamily="34" charset="0"/>
                        </a:rPr>
                        <a:t>Example</a:t>
                      </a:r>
                    </a:p>
                  </a:txBody>
                  <a:tcPr marL="92529" marR="92529" marT="92529" marB="92529" anchor="ctr"/>
                </a:tc>
                <a:extLst>
                  <a:ext uri="{0D108BD9-81ED-4DB2-BD59-A6C34878D82A}">
                    <a16:rowId xmlns:a16="http://schemas.microsoft.com/office/drawing/2014/main" val="2585587713"/>
                  </a:ext>
                </a:extLst>
              </a:tr>
              <a:tr h="776835">
                <a:tc>
                  <a:txBody>
                    <a:bodyPr/>
                    <a:lstStyle/>
                    <a:p>
                      <a:pPr fontAlgn="base"/>
                      <a:r>
                        <a:rPr lang="en-US" sz="1200" b="1" dirty="0">
                          <a:solidFill>
                            <a:srgbClr val="666666"/>
                          </a:solidFill>
                          <a:effectLst/>
                          <a:latin typeface="Verdana" panose="020B0604030504040204" pitchFamily="34" charset="0"/>
                          <a:ea typeface="Verdana" panose="020B0604030504040204" pitchFamily="34" charset="0"/>
                        </a:rPr>
                        <a:t>1XX – Informational</a:t>
                      </a:r>
                    </a:p>
                  </a:txBody>
                  <a:tcPr marL="92529" marR="92529" marT="92529" marB="92529" anchor="ctr"/>
                </a:tc>
                <a:tc>
                  <a:txBody>
                    <a:bodyPr/>
                    <a:lstStyle/>
                    <a:p>
                      <a:pPr fontAlgn="base"/>
                      <a:r>
                        <a:rPr lang="en-US" sz="1200" b="1" dirty="0">
                          <a:solidFill>
                            <a:srgbClr val="666666"/>
                          </a:solidFill>
                          <a:effectLst/>
                          <a:latin typeface="Verdana" panose="020B0604030504040204" pitchFamily="34" charset="0"/>
                          <a:ea typeface="Verdana" panose="020B0604030504040204" pitchFamily="34" charset="0"/>
                        </a:rPr>
                        <a:t>Request was received and is in continuing process</a:t>
                      </a:r>
                    </a:p>
                  </a:txBody>
                  <a:tcPr marL="92529" marR="92529" marT="92529" marB="92529" anchor="ctr"/>
                </a:tc>
                <a:tc>
                  <a:txBody>
                    <a:bodyPr/>
                    <a:lstStyle/>
                    <a:p>
                      <a:pPr fontAlgn="base"/>
                      <a:r>
                        <a:rPr lang="en-US" sz="1200" b="1" dirty="0">
                          <a:solidFill>
                            <a:srgbClr val="666666"/>
                          </a:solidFill>
                          <a:effectLst/>
                          <a:latin typeface="Verdana" panose="020B0604030504040204" pitchFamily="34" charset="0"/>
                          <a:ea typeface="Verdana" panose="020B0604030504040204" pitchFamily="34" charset="0"/>
                        </a:rPr>
                        <a:t>100 (Continue ) , 101</a:t>
                      </a:r>
                    </a:p>
                  </a:txBody>
                  <a:tcPr marL="92529" marR="92529" marT="92529" marB="92529" anchor="ctr"/>
                </a:tc>
                <a:extLst>
                  <a:ext uri="{0D108BD9-81ED-4DB2-BD59-A6C34878D82A}">
                    <a16:rowId xmlns:a16="http://schemas.microsoft.com/office/drawing/2014/main" val="3465998387"/>
                  </a:ext>
                </a:extLst>
              </a:tr>
              <a:tr h="835879">
                <a:tc>
                  <a:txBody>
                    <a:bodyPr/>
                    <a:lstStyle/>
                    <a:p>
                      <a:pPr fontAlgn="base"/>
                      <a:r>
                        <a:rPr lang="en-US" sz="1200" b="1" dirty="0">
                          <a:solidFill>
                            <a:srgbClr val="666666"/>
                          </a:solidFill>
                          <a:effectLst/>
                          <a:latin typeface="Verdana" panose="020B0604030504040204" pitchFamily="34" charset="0"/>
                          <a:ea typeface="Verdana" panose="020B0604030504040204" pitchFamily="34" charset="0"/>
                        </a:rPr>
                        <a:t>2XX – Successful</a:t>
                      </a:r>
                    </a:p>
                  </a:txBody>
                  <a:tcPr marL="92529" marR="92529" marT="92529" marB="92529" anchor="ctr"/>
                </a:tc>
                <a:tc>
                  <a:txBody>
                    <a:bodyPr/>
                    <a:lstStyle/>
                    <a:p>
                      <a:pPr fontAlgn="base"/>
                      <a:r>
                        <a:rPr lang="en-US" sz="1200" b="1" dirty="0">
                          <a:solidFill>
                            <a:srgbClr val="666666"/>
                          </a:solidFill>
                          <a:effectLst/>
                          <a:latin typeface="Verdana" panose="020B0604030504040204" pitchFamily="34" charset="0"/>
                          <a:ea typeface="Verdana" panose="020B0604030504040204" pitchFamily="34" charset="0"/>
                        </a:rPr>
                        <a:t>Request was successfully received, understood and accepted</a:t>
                      </a:r>
                    </a:p>
                  </a:txBody>
                  <a:tcPr marL="92529" marR="92529" marT="92529" marB="92529" anchor="ctr"/>
                </a:tc>
                <a:tc>
                  <a:txBody>
                    <a:bodyPr/>
                    <a:lstStyle/>
                    <a:p>
                      <a:pPr fontAlgn="base"/>
                      <a:r>
                        <a:rPr lang="en-US" sz="1200" b="1" dirty="0">
                          <a:solidFill>
                            <a:srgbClr val="666666"/>
                          </a:solidFill>
                          <a:effectLst/>
                          <a:latin typeface="Verdana" panose="020B0604030504040204" pitchFamily="34" charset="0"/>
                          <a:ea typeface="Verdana" panose="020B0604030504040204" pitchFamily="34" charset="0"/>
                        </a:rPr>
                        <a:t>200 (OK), 201(Created), 202 (Accepted)</a:t>
                      </a:r>
                    </a:p>
                  </a:txBody>
                  <a:tcPr marL="92529" marR="92529" marT="92529" marB="92529" anchor="ctr"/>
                </a:tc>
                <a:extLst>
                  <a:ext uri="{0D108BD9-81ED-4DB2-BD59-A6C34878D82A}">
                    <a16:rowId xmlns:a16="http://schemas.microsoft.com/office/drawing/2014/main" val="3964718662"/>
                  </a:ext>
                </a:extLst>
              </a:tr>
              <a:tr h="776835">
                <a:tc>
                  <a:txBody>
                    <a:bodyPr/>
                    <a:lstStyle/>
                    <a:p>
                      <a:pPr fontAlgn="base"/>
                      <a:r>
                        <a:rPr lang="en-US" sz="1200" b="1" dirty="0">
                          <a:solidFill>
                            <a:srgbClr val="666666"/>
                          </a:solidFill>
                          <a:effectLst/>
                          <a:latin typeface="Verdana" panose="020B0604030504040204" pitchFamily="34" charset="0"/>
                          <a:ea typeface="Verdana" panose="020B0604030504040204" pitchFamily="34" charset="0"/>
                        </a:rPr>
                        <a:t>3XX – Redirection</a:t>
                      </a:r>
                    </a:p>
                  </a:txBody>
                  <a:tcPr marL="92529" marR="92529" marT="92529" marB="92529" anchor="ctr"/>
                </a:tc>
                <a:tc>
                  <a:txBody>
                    <a:bodyPr/>
                    <a:lstStyle/>
                    <a:p>
                      <a:pPr fontAlgn="base"/>
                      <a:r>
                        <a:rPr lang="en-US" sz="1200" b="1" dirty="0">
                          <a:solidFill>
                            <a:srgbClr val="666666"/>
                          </a:solidFill>
                          <a:effectLst/>
                          <a:latin typeface="Verdana" panose="020B0604030504040204" pitchFamily="34" charset="0"/>
                          <a:ea typeface="Verdana" panose="020B0604030504040204" pitchFamily="34" charset="0"/>
                        </a:rPr>
                        <a:t>Further action is needed to be taken in order to complete the request</a:t>
                      </a:r>
                    </a:p>
                  </a:txBody>
                  <a:tcPr marL="92529" marR="92529" marT="92529" marB="92529" anchor="ctr"/>
                </a:tc>
                <a:tc>
                  <a:txBody>
                    <a:bodyPr/>
                    <a:lstStyle/>
                    <a:p>
                      <a:pPr fontAlgn="base"/>
                      <a:r>
                        <a:rPr lang="en-US" sz="1200" b="1">
                          <a:solidFill>
                            <a:srgbClr val="666666"/>
                          </a:solidFill>
                          <a:effectLst/>
                          <a:latin typeface="Verdana" panose="020B0604030504040204" pitchFamily="34" charset="0"/>
                          <a:ea typeface="Verdana" panose="020B0604030504040204" pitchFamily="34" charset="0"/>
                        </a:rPr>
                        <a:t>301 (Moved Permanently), 302, 304 </a:t>
                      </a:r>
                    </a:p>
                  </a:txBody>
                  <a:tcPr marL="92529" marR="92529" marT="92529" marB="92529" anchor="ctr"/>
                </a:tc>
                <a:extLst>
                  <a:ext uri="{0D108BD9-81ED-4DB2-BD59-A6C34878D82A}">
                    <a16:rowId xmlns:a16="http://schemas.microsoft.com/office/drawing/2014/main" val="3411360532"/>
                  </a:ext>
                </a:extLst>
              </a:tr>
              <a:tr h="776835">
                <a:tc>
                  <a:txBody>
                    <a:bodyPr/>
                    <a:lstStyle/>
                    <a:p>
                      <a:pPr fontAlgn="base"/>
                      <a:r>
                        <a:rPr lang="en-US" sz="1200" b="1">
                          <a:solidFill>
                            <a:srgbClr val="666666"/>
                          </a:solidFill>
                          <a:effectLst/>
                          <a:latin typeface="Verdana" panose="020B0604030504040204" pitchFamily="34" charset="0"/>
                          <a:ea typeface="Verdana" panose="020B0604030504040204" pitchFamily="34" charset="0"/>
                        </a:rPr>
                        <a:t>4XX – Client Error</a:t>
                      </a:r>
                    </a:p>
                  </a:txBody>
                  <a:tcPr marL="92529" marR="92529" marT="92529" marB="92529" anchor="ctr"/>
                </a:tc>
                <a:tc>
                  <a:txBody>
                    <a:bodyPr/>
                    <a:lstStyle/>
                    <a:p>
                      <a:pPr fontAlgn="base"/>
                      <a:r>
                        <a:rPr lang="en-US" sz="1200" b="1" dirty="0">
                          <a:solidFill>
                            <a:srgbClr val="666666"/>
                          </a:solidFill>
                          <a:effectLst/>
                          <a:latin typeface="Verdana" panose="020B0604030504040204" pitchFamily="34" charset="0"/>
                          <a:ea typeface="Verdana" panose="020B0604030504040204" pitchFamily="34" charset="0"/>
                        </a:rPr>
                        <a:t>The request contains bad syntax or cannot be fulfilled</a:t>
                      </a:r>
                    </a:p>
                  </a:txBody>
                  <a:tcPr marL="92529" marR="92529" marT="92529" marB="92529" anchor="ctr"/>
                </a:tc>
                <a:tc>
                  <a:txBody>
                    <a:bodyPr/>
                    <a:lstStyle/>
                    <a:p>
                      <a:pPr fontAlgn="base"/>
                      <a:r>
                        <a:rPr lang="en-US" sz="1200" b="1">
                          <a:solidFill>
                            <a:srgbClr val="666666"/>
                          </a:solidFill>
                          <a:effectLst/>
                          <a:latin typeface="Verdana" panose="020B0604030504040204" pitchFamily="34" charset="0"/>
                          <a:ea typeface="Verdana" panose="020B0604030504040204" pitchFamily="34" charset="0"/>
                        </a:rPr>
                        <a:t>400 ( Bad Request), 401, 403, 404, 405</a:t>
                      </a:r>
                    </a:p>
                  </a:txBody>
                  <a:tcPr marL="92529" marR="92529" marT="92529" marB="92529" anchor="ctr"/>
                </a:tc>
                <a:extLst>
                  <a:ext uri="{0D108BD9-81ED-4DB2-BD59-A6C34878D82A}">
                    <a16:rowId xmlns:a16="http://schemas.microsoft.com/office/drawing/2014/main" val="1363730276"/>
                  </a:ext>
                </a:extLst>
              </a:tr>
              <a:tr h="1007610">
                <a:tc>
                  <a:txBody>
                    <a:bodyPr/>
                    <a:lstStyle/>
                    <a:p>
                      <a:pPr fontAlgn="base"/>
                      <a:r>
                        <a:rPr lang="en-US" sz="1200" b="1">
                          <a:solidFill>
                            <a:srgbClr val="666666"/>
                          </a:solidFill>
                          <a:effectLst/>
                          <a:latin typeface="Verdana" panose="020B0604030504040204" pitchFamily="34" charset="0"/>
                          <a:ea typeface="Verdana" panose="020B0604030504040204" pitchFamily="34" charset="0"/>
                        </a:rPr>
                        <a:t>5XX – Server Error</a:t>
                      </a:r>
                    </a:p>
                  </a:txBody>
                  <a:tcPr marL="92529" marR="92529" marT="92529" marB="92529" anchor="ctr"/>
                </a:tc>
                <a:tc>
                  <a:txBody>
                    <a:bodyPr/>
                    <a:lstStyle/>
                    <a:p>
                      <a:pPr fontAlgn="base"/>
                      <a:r>
                        <a:rPr lang="en-US" sz="1200" b="1" dirty="0">
                          <a:solidFill>
                            <a:srgbClr val="666666"/>
                          </a:solidFill>
                          <a:effectLst/>
                          <a:latin typeface="Verdana" panose="020B0604030504040204" pitchFamily="34" charset="0"/>
                          <a:ea typeface="Verdana" panose="020B0604030504040204" pitchFamily="34" charset="0"/>
                        </a:rPr>
                        <a:t>The server failed to fulfill an apparently valid request</a:t>
                      </a:r>
                    </a:p>
                  </a:txBody>
                  <a:tcPr marL="92529" marR="92529" marT="92529" marB="92529" anchor="ctr"/>
                </a:tc>
                <a:tc>
                  <a:txBody>
                    <a:bodyPr/>
                    <a:lstStyle/>
                    <a:p>
                      <a:pPr fontAlgn="base"/>
                      <a:r>
                        <a:rPr lang="en-US" sz="1200" b="1" dirty="0">
                          <a:solidFill>
                            <a:srgbClr val="666666"/>
                          </a:solidFill>
                          <a:effectLst/>
                          <a:latin typeface="Verdana" panose="020B0604030504040204" pitchFamily="34" charset="0"/>
                          <a:ea typeface="Verdana" panose="020B0604030504040204" pitchFamily="34" charset="0"/>
                        </a:rPr>
                        <a:t>500 (Internal Server Error), 502, 503, 505</a:t>
                      </a:r>
                    </a:p>
                  </a:txBody>
                  <a:tcPr marL="92529" marR="92529" marT="92529" marB="92529" anchor="ctr"/>
                </a:tc>
                <a:extLst>
                  <a:ext uri="{0D108BD9-81ED-4DB2-BD59-A6C34878D82A}">
                    <a16:rowId xmlns:a16="http://schemas.microsoft.com/office/drawing/2014/main" val="1213032722"/>
                  </a:ext>
                </a:extLst>
              </a:tr>
            </a:tbl>
          </a:graphicData>
        </a:graphic>
      </p:graphicFrame>
      <p:pic>
        <p:nvPicPr>
          <p:cNvPr id="5" name="Picture 4">
            <a:extLst>
              <a:ext uri="{FF2B5EF4-FFF2-40B4-BE49-F238E27FC236}">
                <a16:creationId xmlns:a16="http://schemas.microsoft.com/office/drawing/2014/main" id="{03BF6E74-C774-45A9-8348-3953D0638816}"/>
              </a:ext>
            </a:extLst>
          </p:cNvPr>
          <p:cNvPicPr>
            <a:picLocks noChangeAspect="1"/>
          </p:cNvPicPr>
          <p:nvPr/>
        </p:nvPicPr>
        <p:blipFill>
          <a:blip r:embed="rId3"/>
          <a:stretch>
            <a:fillRect/>
          </a:stretch>
        </p:blipFill>
        <p:spPr>
          <a:xfrm>
            <a:off x="86995" y="1638672"/>
            <a:ext cx="5359809" cy="4950828"/>
          </a:xfrm>
          <a:prstGeom prst="rect">
            <a:avLst/>
          </a:prstGeom>
        </p:spPr>
      </p:pic>
      <p:pic>
        <p:nvPicPr>
          <p:cNvPr id="6" name="Picture 5">
            <a:extLst>
              <a:ext uri="{FF2B5EF4-FFF2-40B4-BE49-F238E27FC236}">
                <a16:creationId xmlns:a16="http://schemas.microsoft.com/office/drawing/2014/main" id="{486FD86C-012C-48AF-84E7-0C0DC61665FF}"/>
              </a:ext>
            </a:extLst>
          </p:cNvPr>
          <p:cNvPicPr>
            <a:picLocks noChangeAspect="1"/>
          </p:cNvPicPr>
          <p:nvPr/>
        </p:nvPicPr>
        <p:blipFill>
          <a:blip r:embed="rId4"/>
          <a:stretch>
            <a:fillRect/>
          </a:stretch>
        </p:blipFill>
        <p:spPr>
          <a:xfrm>
            <a:off x="1445147" y="0"/>
            <a:ext cx="2080373" cy="155827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43546414"/>
      </p:ext>
    </p:extLst>
  </p:cSld>
  <p:clrMapOvr>
    <a:masterClrMapping/>
  </p:clrMapOvr>
  <mc:AlternateContent xmlns:mc="http://schemas.openxmlformats.org/markup-compatibility/2006">
    <mc:Choice xmlns:p14="http://schemas.microsoft.com/office/powerpoint/2010/main" Requires="p14">
      <p:transition spd="slow" p14:dur="2000" advTm="62932"/>
    </mc:Choice>
    <mc:Fallback>
      <p:transition spd="slow" advTm="6293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2" name="Title 1">
            <a:extLst>
              <a:ext uri="{FF2B5EF4-FFF2-40B4-BE49-F238E27FC236}">
                <a16:creationId xmlns:a16="http://schemas.microsoft.com/office/drawing/2014/main" id="{EEAF06BD-C668-490B-BB48-E8C5E608DB34}"/>
              </a:ext>
            </a:extLst>
          </p:cNvPr>
          <p:cNvSpPr txBox="1">
            <a:spLocks/>
          </p:cNvSpPr>
          <p:nvPr/>
        </p:nvSpPr>
        <p:spPr>
          <a:xfrm>
            <a:off x="4204471" y="291889"/>
            <a:ext cx="8312649" cy="859536"/>
          </a:xfrm>
          <a:prstGeom prst="rect">
            <a:avLst/>
          </a:prstGeom>
        </p:spPr>
        <p:txBody>
          <a:bodyP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en-US" sz="3200" b="1" dirty="0">
                <a:latin typeface="Verdana" panose="020B0604030504040204" pitchFamily="34" charset="0"/>
                <a:ea typeface="Verdana" panose="020B0604030504040204" pitchFamily="34" charset="0"/>
              </a:rPr>
              <a:t>APPLICATIONS</a:t>
            </a:r>
            <a:endParaRPr lang="en-US" sz="3200" dirty="0">
              <a:latin typeface="Verdana" panose="020B0604030504040204" pitchFamily="34" charset="0"/>
              <a:ea typeface="Verdana" panose="020B0604030504040204" pitchFamily="34" charset="0"/>
            </a:endParaRPr>
          </a:p>
        </p:txBody>
      </p:sp>
      <p:pic>
        <p:nvPicPr>
          <p:cNvPr id="4" name="Picture 3">
            <a:extLst>
              <a:ext uri="{FF2B5EF4-FFF2-40B4-BE49-F238E27FC236}">
                <a16:creationId xmlns:a16="http://schemas.microsoft.com/office/drawing/2014/main" id="{864952C1-265C-44FE-862D-66B986E25FD9}"/>
              </a:ext>
            </a:extLst>
          </p:cNvPr>
          <p:cNvPicPr>
            <a:picLocks noChangeAspect="1"/>
          </p:cNvPicPr>
          <p:nvPr/>
        </p:nvPicPr>
        <p:blipFill>
          <a:blip r:embed="rId3"/>
          <a:stretch>
            <a:fillRect/>
          </a:stretch>
        </p:blipFill>
        <p:spPr>
          <a:xfrm>
            <a:off x="1426916" y="1005840"/>
            <a:ext cx="9241084" cy="5476240"/>
          </a:xfrm>
          <a:prstGeom prst="rect">
            <a:avLst/>
          </a:prstGeom>
        </p:spPr>
      </p:pic>
    </p:spTree>
    <p:extLst>
      <p:ext uri="{BB962C8B-B14F-4D97-AF65-F5344CB8AC3E}">
        <p14:creationId xmlns:p14="http://schemas.microsoft.com/office/powerpoint/2010/main" val="2982548213"/>
      </p:ext>
    </p:extLst>
  </p:cSld>
  <p:clrMapOvr>
    <a:masterClrMapping/>
  </p:clrMapOvr>
  <mc:AlternateContent xmlns:mc="http://schemas.openxmlformats.org/markup-compatibility/2006">
    <mc:Choice xmlns:p14="http://schemas.microsoft.com/office/powerpoint/2010/main" Requires="p14">
      <p:transition spd="slow" p14:dur="2000" advTm="16378"/>
    </mc:Choice>
    <mc:Fallback>
      <p:transition spd="slow" advTm="1637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6" name="TextBox 5">
            <a:extLst>
              <a:ext uri="{FF2B5EF4-FFF2-40B4-BE49-F238E27FC236}">
                <a16:creationId xmlns:a16="http://schemas.microsoft.com/office/drawing/2014/main" id="{451090F2-791D-4401-A538-965758944E7E}"/>
              </a:ext>
            </a:extLst>
          </p:cNvPr>
          <p:cNvSpPr txBox="1"/>
          <p:nvPr/>
        </p:nvSpPr>
        <p:spPr>
          <a:xfrm>
            <a:off x="2177414" y="1190173"/>
            <a:ext cx="2809875" cy="707886"/>
          </a:xfrm>
          <a:prstGeom prst="rect">
            <a:avLst/>
          </a:prstGeom>
          <a:noFill/>
        </p:spPr>
        <p:txBody>
          <a:bodyPr wrap="square" rtlCol="0">
            <a:spAutoFit/>
          </a:bodyPr>
          <a:lstStyle/>
          <a:p>
            <a:r>
              <a:rPr lang="en-IN" sz="4000" dirty="0"/>
              <a:t>Pros</a:t>
            </a:r>
          </a:p>
        </p:txBody>
      </p:sp>
      <p:sp>
        <p:nvSpPr>
          <p:cNvPr id="7" name="TextBox 6">
            <a:extLst>
              <a:ext uri="{FF2B5EF4-FFF2-40B4-BE49-F238E27FC236}">
                <a16:creationId xmlns:a16="http://schemas.microsoft.com/office/drawing/2014/main" id="{AE0BC739-FA0A-4081-9D85-B5B693F577EA}"/>
              </a:ext>
            </a:extLst>
          </p:cNvPr>
          <p:cNvSpPr txBox="1"/>
          <p:nvPr/>
        </p:nvSpPr>
        <p:spPr>
          <a:xfrm>
            <a:off x="7824473" y="1225646"/>
            <a:ext cx="2600325" cy="769441"/>
          </a:xfrm>
          <a:prstGeom prst="rect">
            <a:avLst/>
          </a:prstGeom>
          <a:noFill/>
        </p:spPr>
        <p:txBody>
          <a:bodyPr wrap="square" rtlCol="0">
            <a:spAutoFit/>
          </a:bodyPr>
          <a:lstStyle/>
          <a:p>
            <a:r>
              <a:rPr lang="en-IN" sz="4400" dirty="0">
                <a:solidFill>
                  <a:schemeClr val="tx1"/>
                </a:solidFill>
              </a:rPr>
              <a:t>Cons</a:t>
            </a:r>
          </a:p>
        </p:txBody>
      </p:sp>
      <p:graphicFrame>
        <p:nvGraphicFramePr>
          <p:cNvPr id="10" name="Diagram 9">
            <a:extLst>
              <a:ext uri="{FF2B5EF4-FFF2-40B4-BE49-F238E27FC236}">
                <a16:creationId xmlns:a16="http://schemas.microsoft.com/office/drawing/2014/main" id="{11956CB4-6837-4D23-ADE7-FE30A418F401}"/>
              </a:ext>
            </a:extLst>
          </p:cNvPr>
          <p:cNvGraphicFramePr/>
          <p:nvPr>
            <p:extLst>
              <p:ext uri="{D42A27DB-BD31-4B8C-83A1-F6EECF244321}">
                <p14:modId xmlns:p14="http://schemas.microsoft.com/office/powerpoint/2010/main" val="1961788771"/>
              </p:ext>
            </p:extLst>
          </p:nvPr>
        </p:nvGraphicFramePr>
        <p:xfrm>
          <a:off x="6207759" y="2153920"/>
          <a:ext cx="5598159" cy="2529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1" name="Diagram 10">
            <a:extLst>
              <a:ext uri="{FF2B5EF4-FFF2-40B4-BE49-F238E27FC236}">
                <a16:creationId xmlns:a16="http://schemas.microsoft.com/office/drawing/2014/main" id="{563CBB69-A7D5-4D01-B689-C01D27CAC814}"/>
              </a:ext>
            </a:extLst>
          </p:cNvPr>
          <p:cNvGraphicFramePr/>
          <p:nvPr>
            <p:extLst>
              <p:ext uri="{D42A27DB-BD31-4B8C-83A1-F6EECF244321}">
                <p14:modId xmlns:p14="http://schemas.microsoft.com/office/powerpoint/2010/main" val="3912221156"/>
              </p:ext>
            </p:extLst>
          </p:nvPr>
        </p:nvGraphicFramePr>
        <p:xfrm>
          <a:off x="386082" y="1995087"/>
          <a:ext cx="5598160" cy="383201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470529965"/>
      </p:ext>
    </p:extLst>
  </p:cSld>
  <p:clrMapOvr>
    <a:masterClrMapping/>
  </p:clrMapOvr>
  <mc:AlternateContent xmlns:mc="http://schemas.openxmlformats.org/markup-compatibility/2006">
    <mc:Choice xmlns:p14="http://schemas.microsoft.com/office/powerpoint/2010/main" Requires="p14">
      <p:transition spd="slow" p14:dur="2000" advTm="40435"/>
    </mc:Choice>
    <mc:Fallback>
      <p:transition spd="slow" advTm="40435"/>
    </mc:Fallback>
  </mc:AlternateContent>
</p:sld>
</file>

<file path=ppt/theme/_rels/theme3.xml.rels><?xml version="1.0" encoding="UTF-8" standalone="yes"?>
<Relationships xmlns="http://schemas.openxmlformats.org/package/2006/relationships"><Relationship Id="rId1" Type="http://schemas.openxmlformats.org/officeDocument/2006/relationships/image" Target="../media/image19.jpeg"/></Relationships>
</file>

<file path=ppt/theme/theme1.xml><?xml version="1.0" encoding="utf-8"?>
<a:theme xmlns:a="http://schemas.openxmlformats.org/drawingml/2006/main" name="Section slide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Layouts">
  <a:themeElements>
    <a:clrScheme name="New-CG">
      <a:dk1>
        <a:srgbClr val="000000"/>
      </a:dk1>
      <a:lt1>
        <a:srgbClr val="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elestial">
  <a:themeElements>
    <a:clrScheme name="Celestial">
      <a:dk1>
        <a:sysClr val="windowText" lastClr="000000"/>
      </a:dk1>
      <a:lt1>
        <a:sysClr val="window" lastClr="FFFFFF"/>
      </a:lt1>
      <a:dk2>
        <a:srgbClr val="3F296A"/>
      </a:dk2>
      <a:lt2>
        <a:srgbClr val="EBEBEB"/>
      </a:lt2>
      <a:accent1>
        <a:srgbClr val="E84574"/>
      </a:accent1>
      <a:accent2>
        <a:srgbClr val="798FF2"/>
      </a:accent2>
      <a:accent3>
        <a:srgbClr val="95C369"/>
      </a:accent3>
      <a:accent4>
        <a:srgbClr val="EE875A"/>
      </a:accent4>
      <a:accent5>
        <a:srgbClr val="C363E8"/>
      </a:accent5>
      <a:accent6>
        <a:srgbClr val="6AADC8"/>
      </a:accent6>
      <a:hlink>
        <a:srgbClr val="FE80C7"/>
      </a:hlink>
      <a:folHlink>
        <a:srgbClr val="FBA3EC"/>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357</Words>
  <Application>Microsoft Office PowerPoint</Application>
  <PresentationFormat>Widescreen</PresentationFormat>
  <Paragraphs>65</Paragraphs>
  <Slides>13</Slides>
  <Notes>13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13</vt:i4>
      </vt:variant>
    </vt:vector>
  </HeadingPairs>
  <TitlesOfParts>
    <vt:vector size="23" baseType="lpstr">
      <vt:lpstr>Arial</vt:lpstr>
      <vt:lpstr>Calibri</vt:lpstr>
      <vt:lpstr>Calibri Light</vt:lpstr>
      <vt:lpstr>Noto Sans Symbols</vt:lpstr>
      <vt:lpstr>raleway</vt:lpstr>
      <vt:lpstr>Times New Roman</vt:lpstr>
      <vt:lpstr>Verdana</vt:lpstr>
      <vt:lpstr>Section slides</vt:lpstr>
      <vt:lpstr>Content Layouts</vt:lpstr>
      <vt:lpstr>Celestial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MAUMITA</dc:creator>
  <cp:lastModifiedBy>Maumita Saha</cp:lastModifiedBy>
  <cp:revision>521</cp:revision>
  <dcterms:created xsi:type="dcterms:W3CDTF">2021-05-18T20:32:54Z</dcterms:created>
  <dcterms:modified xsi:type="dcterms:W3CDTF">2021-06-03T06:24:11Z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2057-11.2.0.10132</vt:lpwstr>
  </property>
</Properties>
</file>